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etropix" charset="1" panose="00000000000000000000"/>
      <p:regular r:id="rId10"/>
    </p:embeddedFont>
    <p:embeddedFont>
      <p:font typeface="Public Sans" charset="1" panose="00000000000000000000"/>
      <p:regular r:id="rId11"/>
    </p:embeddedFont>
    <p:embeddedFont>
      <p:font typeface="Public Sans Bold" charset="1" panose="00000000000000000000"/>
      <p:regular r:id="rId12"/>
    </p:embeddedFont>
    <p:embeddedFont>
      <p:font typeface="Public Sans Italics" charset="1" panose="00000000000000000000"/>
      <p:regular r:id="rId13"/>
    </p:embeddedFont>
    <p:embeddedFont>
      <p:font typeface="Public Sans Bold Italics" charset="1" panose="00000000000000000000"/>
      <p:regular r:id="rId14"/>
    </p:embeddedFont>
    <p:embeddedFont>
      <p:font typeface="Public Sans Thin" charset="1" panose="00000000000000000000"/>
      <p:regular r:id="rId15"/>
    </p:embeddedFont>
    <p:embeddedFont>
      <p:font typeface="Public Sans Thin Italics" charset="1" panose="00000000000000000000"/>
      <p:regular r:id="rId16"/>
    </p:embeddedFont>
    <p:embeddedFont>
      <p:font typeface="Public Sans Medium" charset="1" panose="00000000000000000000"/>
      <p:regular r:id="rId17"/>
    </p:embeddedFont>
    <p:embeddedFont>
      <p:font typeface="Public Sans Medium Italics" charset="1" panose="00000000000000000000"/>
      <p:regular r:id="rId18"/>
    </p:embeddedFont>
    <p:embeddedFont>
      <p:font typeface="Public Sans Heavy" charset="1" panose="00000000000000000000"/>
      <p:regular r:id="rId19"/>
    </p:embeddedFont>
    <p:embeddedFont>
      <p:font typeface="Public Sans Heavy Italics" charset="1" panose="00000000000000000000"/>
      <p:regular r:id="rId20"/>
    </p:embeddedFont>
    <p:embeddedFont>
      <p:font typeface="Nunito Sans Regular" charset="1" panose="00000500000000000000"/>
      <p:regular r:id="rId21"/>
    </p:embeddedFont>
    <p:embeddedFont>
      <p:font typeface="Nunito Sans Regular Bold" charset="1" panose="00000700000000000000"/>
      <p:regular r:id="rId22"/>
    </p:embeddedFont>
    <p:embeddedFont>
      <p:font typeface="Nunito Sans Regular Italics" charset="1" panose="00000500000000000000"/>
      <p:regular r:id="rId23"/>
    </p:embeddedFont>
    <p:embeddedFont>
      <p:font typeface="Nunito Sans Regular Bold Italics" charset="1" panose="000007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51" Target="slides/slide27.xml" Type="http://schemas.openxmlformats.org/officeDocument/2006/relationships/slide"/><Relationship Id="rId52" Target="slides/slide28.xml" Type="http://schemas.openxmlformats.org/officeDocument/2006/relationships/slide"/><Relationship Id="rId53" Target="slides/slide29.xml" Type="http://schemas.openxmlformats.org/officeDocument/2006/relationships/slide"/><Relationship Id="rId54" Target="slides/slide3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3.jpeg" Type="http://schemas.openxmlformats.org/officeDocument/2006/relationships/image"/><Relationship Id="rId6" Target="../media/image64.jpeg" Type="http://schemas.openxmlformats.org/officeDocument/2006/relationships/image"/><Relationship Id="rId7" Target="../media/image65.jpe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4.jpeg" Type="http://schemas.openxmlformats.org/officeDocument/2006/relationships/image"/><Relationship Id="rId4" Target="../media/image75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88.png" Type="http://schemas.openxmlformats.org/officeDocument/2006/relationships/image"/><Relationship Id="rId5" Target="../media/image89.svg" Type="http://schemas.openxmlformats.org/officeDocument/2006/relationships/image"/><Relationship Id="rId6" Target="../media/image90.png" Type="http://schemas.openxmlformats.org/officeDocument/2006/relationships/image"/><Relationship Id="rId7" Target="../media/image91.svg" Type="http://schemas.openxmlformats.org/officeDocument/2006/relationships/image"/><Relationship Id="rId8" Target="../media/image92.png" Type="http://schemas.openxmlformats.org/officeDocument/2006/relationships/image"/><Relationship Id="rId9" Target="../media/image9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Relationship Id="rId6" Target="../media/image100.png" Type="http://schemas.openxmlformats.org/officeDocument/2006/relationships/image"/><Relationship Id="rId7" Target="../media/image10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2.jpeg" Type="http://schemas.openxmlformats.org/officeDocument/2006/relationships/image"/><Relationship Id="rId4" Target="../media/image103.jpeg" Type="http://schemas.openxmlformats.org/officeDocument/2006/relationships/image"/><Relationship Id="rId5" Target="../media/image104.jpeg" Type="http://schemas.openxmlformats.org/officeDocument/2006/relationships/image"/><Relationship Id="rId6" Target="../media/image10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13.svg" Type="http://schemas.openxmlformats.org/officeDocument/2006/relationships/image"/><Relationship Id="rId2" Target="../media/image106.png" Type="http://schemas.openxmlformats.org/officeDocument/2006/relationships/image"/><Relationship Id="rId3" Target="../media/image107.svg" Type="http://schemas.openxmlformats.org/officeDocument/2006/relationships/image"/><Relationship Id="rId4" Target="../media/image108.png" Type="http://schemas.openxmlformats.org/officeDocument/2006/relationships/image"/><Relationship Id="rId5" Target="../media/image109.svg" Type="http://schemas.openxmlformats.org/officeDocument/2006/relationships/image"/><Relationship Id="rId6" Target="../media/image110.png" Type="http://schemas.openxmlformats.org/officeDocument/2006/relationships/image"/><Relationship Id="rId7" Target="../media/image111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png" Type="http://schemas.openxmlformats.org/officeDocument/2006/relationships/image"/><Relationship Id="rId3" Target="../media/image115.svg" Type="http://schemas.openxmlformats.org/officeDocument/2006/relationships/image"/><Relationship Id="rId4" Target="../media/image116.png" Type="http://schemas.openxmlformats.org/officeDocument/2006/relationships/image"/><Relationship Id="rId5" Target="../media/image11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8.jpeg" Type="http://schemas.openxmlformats.org/officeDocument/2006/relationships/image"/><Relationship Id="rId4" Target="../media/image119.jpeg" Type="http://schemas.openxmlformats.org/officeDocument/2006/relationships/image"/><Relationship Id="rId5" Target="../media/image120.jpeg" Type="http://schemas.openxmlformats.org/officeDocument/2006/relationships/image"/><Relationship Id="rId6" Target="../media/image121.jpeg" Type="http://schemas.openxmlformats.org/officeDocument/2006/relationships/image"/><Relationship Id="rId7" Target="../media/image122.png" Type="http://schemas.openxmlformats.org/officeDocument/2006/relationships/image"/><Relationship Id="rId8" Target="../media/image12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0.png" Type="http://schemas.openxmlformats.org/officeDocument/2006/relationships/image"/><Relationship Id="rId11" Target="../media/image131.svg" Type="http://schemas.openxmlformats.org/officeDocument/2006/relationships/image"/><Relationship Id="rId2" Target="../media/image106.png" Type="http://schemas.openxmlformats.org/officeDocument/2006/relationships/image"/><Relationship Id="rId3" Target="../media/image107.svg" Type="http://schemas.openxmlformats.org/officeDocument/2006/relationships/image"/><Relationship Id="rId4" Target="../media/image124.png" Type="http://schemas.openxmlformats.org/officeDocument/2006/relationships/image"/><Relationship Id="rId5" Target="../media/image125.svg" Type="http://schemas.openxmlformats.org/officeDocument/2006/relationships/image"/><Relationship Id="rId6" Target="../media/image126.png" Type="http://schemas.openxmlformats.org/officeDocument/2006/relationships/image"/><Relationship Id="rId7" Target="../media/image127.svg" Type="http://schemas.openxmlformats.org/officeDocument/2006/relationships/image"/><Relationship Id="rId8" Target="../media/image128.png" Type="http://schemas.openxmlformats.org/officeDocument/2006/relationships/image"/><Relationship Id="rId9" Target="../media/image12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2.jpeg" Type="http://schemas.openxmlformats.org/officeDocument/2006/relationships/image"/><Relationship Id="rId3" Target="../media/image133.jpeg" Type="http://schemas.openxmlformats.org/officeDocument/2006/relationships/image"/><Relationship Id="rId4" Target="../media/image134.png" Type="http://schemas.openxmlformats.org/officeDocument/2006/relationships/image"/><Relationship Id="rId5" Target="../media/image13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6.png" Type="http://schemas.openxmlformats.org/officeDocument/2006/relationships/image"/><Relationship Id="rId4" Target="../media/image137.svg" Type="http://schemas.openxmlformats.org/officeDocument/2006/relationships/image"/><Relationship Id="rId5" Target="../media/image138.png" Type="http://schemas.openxmlformats.org/officeDocument/2006/relationships/image"/><Relationship Id="rId6" Target="../media/image13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8.svg" Type="http://schemas.openxmlformats.org/officeDocument/2006/relationships/image"/><Relationship Id="rId11" Target="../media/image149.jpeg" Type="http://schemas.openxmlformats.org/officeDocument/2006/relationships/image"/><Relationship Id="rId12" Target="../media/image150.jpeg" Type="http://schemas.openxmlformats.org/officeDocument/2006/relationships/image"/><Relationship Id="rId13" Target="../media/image151.jpeg" Type="http://schemas.openxmlformats.org/officeDocument/2006/relationships/image"/><Relationship Id="rId14" Target="../media/image152.jpeg" Type="http://schemas.openxmlformats.org/officeDocument/2006/relationships/image"/><Relationship Id="rId15" Target="../media/image153.jpeg" Type="http://schemas.openxmlformats.org/officeDocument/2006/relationships/image"/><Relationship Id="rId16" Target="../media/image154.jpeg" Type="http://schemas.openxmlformats.org/officeDocument/2006/relationships/image"/><Relationship Id="rId17" Target="../media/image155.png" Type="http://schemas.openxmlformats.org/officeDocument/2006/relationships/image"/><Relationship Id="rId18" Target="../media/image156.svg" Type="http://schemas.openxmlformats.org/officeDocument/2006/relationships/image"/><Relationship Id="rId19" Target="../media/image157.png" Type="http://schemas.openxmlformats.org/officeDocument/2006/relationships/image"/><Relationship Id="rId2" Target="../media/image140.png" Type="http://schemas.openxmlformats.org/officeDocument/2006/relationships/image"/><Relationship Id="rId20" Target="../media/image158.svg" Type="http://schemas.openxmlformats.org/officeDocument/2006/relationships/image"/><Relationship Id="rId3" Target="../media/image141.svg" Type="http://schemas.openxmlformats.org/officeDocument/2006/relationships/image"/><Relationship Id="rId4" Target="../media/image142.png" Type="http://schemas.openxmlformats.org/officeDocument/2006/relationships/image"/><Relationship Id="rId5" Target="../media/image143.svg" Type="http://schemas.openxmlformats.org/officeDocument/2006/relationships/image"/><Relationship Id="rId6" Target="../media/image144.png" Type="http://schemas.openxmlformats.org/officeDocument/2006/relationships/image"/><Relationship Id="rId7" Target="../media/image145.svg" Type="http://schemas.openxmlformats.org/officeDocument/2006/relationships/image"/><Relationship Id="rId8" Target="../media/image146.jpeg" Type="http://schemas.openxmlformats.org/officeDocument/2006/relationships/image"/><Relationship Id="rId9" Target="../media/image1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9.png" Type="http://schemas.openxmlformats.org/officeDocument/2006/relationships/image"/><Relationship Id="rId11" Target="../media/image160.svg" Type="http://schemas.openxmlformats.org/officeDocument/2006/relationships/image"/><Relationship Id="rId12" Target="../media/image110.png" Type="http://schemas.openxmlformats.org/officeDocument/2006/relationships/image"/><Relationship Id="rId13" Target="../media/image111.svg" Type="http://schemas.openxmlformats.org/officeDocument/2006/relationships/image"/><Relationship Id="rId14" Target="../media/image112.png" Type="http://schemas.openxmlformats.org/officeDocument/2006/relationships/image"/><Relationship Id="rId15" Target="../media/image113.svg" Type="http://schemas.openxmlformats.org/officeDocument/2006/relationships/image"/><Relationship Id="rId16" Target="../media/image2.png" Type="http://schemas.openxmlformats.org/officeDocument/2006/relationships/image"/><Relationship Id="rId17" Target="../media/image3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6.png" Type="http://schemas.openxmlformats.org/officeDocument/2006/relationships/image"/><Relationship Id="rId20" Target="../media/image55.png" Type="http://schemas.openxmlformats.org/officeDocument/2006/relationships/image"/><Relationship Id="rId21" Target="../media/image56.svg" Type="http://schemas.openxmlformats.org/officeDocument/2006/relationships/image"/><Relationship Id="rId22" Target="../media/image57.png" Type="http://schemas.openxmlformats.org/officeDocument/2006/relationships/image"/><Relationship Id="rId23" Target="../media/image58.svg" Type="http://schemas.openxmlformats.org/officeDocument/2006/relationships/image"/><Relationship Id="rId24" Target="../media/image59.png" Type="http://schemas.openxmlformats.org/officeDocument/2006/relationships/image"/><Relationship Id="rId25" Target="../media/image60.svg" Type="http://schemas.openxmlformats.org/officeDocument/2006/relationships/image"/><Relationship Id="rId26" Target="../media/image68.png" Type="http://schemas.openxmlformats.org/officeDocument/2006/relationships/image"/><Relationship Id="rId27" Target="../media/image69.svg" Type="http://schemas.openxmlformats.org/officeDocument/2006/relationships/image"/><Relationship Id="rId28" Target="../media/image61.png" Type="http://schemas.openxmlformats.org/officeDocument/2006/relationships/image"/><Relationship Id="rId29" Target="../media/image62.svg" Type="http://schemas.openxmlformats.org/officeDocument/2006/relationships/image"/><Relationship Id="rId3" Target="../media/image7.svg" Type="http://schemas.openxmlformats.org/officeDocument/2006/relationships/image"/><Relationship Id="rId30" Target="../media/image161.png" Type="http://schemas.openxmlformats.org/officeDocument/2006/relationships/image"/><Relationship Id="rId31" Target="../media/image16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1.png" Type="http://schemas.openxmlformats.org/officeDocument/2006/relationships/image"/><Relationship Id="rId11" Target="../media/image172.svg" Type="http://schemas.openxmlformats.org/officeDocument/2006/relationships/image"/><Relationship Id="rId12" Target="../media/image173.png" Type="http://schemas.openxmlformats.org/officeDocument/2006/relationships/image"/><Relationship Id="rId13" Target="../media/image174.svg" Type="http://schemas.openxmlformats.org/officeDocument/2006/relationships/image"/><Relationship Id="rId14" Target="../media/image175.png" Type="http://schemas.openxmlformats.org/officeDocument/2006/relationships/image"/><Relationship Id="rId15" Target="../media/image176.svg" Type="http://schemas.openxmlformats.org/officeDocument/2006/relationships/image"/><Relationship Id="rId16" Target="../media/image177.png" Type="http://schemas.openxmlformats.org/officeDocument/2006/relationships/image"/><Relationship Id="rId17" Target="../media/image178.svg" Type="http://schemas.openxmlformats.org/officeDocument/2006/relationships/image"/><Relationship Id="rId18" Target="../media/image179.png" Type="http://schemas.openxmlformats.org/officeDocument/2006/relationships/image"/><Relationship Id="rId19" Target="../media/image180.svg" Type="http://schemas.openxmlformats.org/officeDocument/2006/relationships/image"/><Relationship Id="rId2" Target="../media/image163.png" Type="http://schemas.openxmlformats.org/officeDocument/2006/relationships/image"/><Relationship Id="rId20" Target="../media/image181.png" Type="http://schemas.openxmlformats.org/officeDocument/2006/relationships/image"/><Relationship Id="rId21" Target="../media/image182.svg" Type="http://schemas.openxmlformats.org/officeDocument/2006/relationships/image"/><Relationship Id="rId22" Target="../media/image183.png" Type="http://schemas.openxmlformats.org/officeDocument/2006/relationships/image"/><Relationship Id="rId23" Target="../media/image184.svg" Type="http://schemas.openxmlformats.org/officeDocument/2006/relationships/image"/><Relationship Id="rId24" Target="../media/image185.png" Type="http://schemas.openxmlformats.org/officeDocument/2006/relationships/image"/><Relationship Id="rId25" Target="../media/image186.svg" Type="http://schemas.openxmlformats.org/officeDocument/2006/relationships/image"/><Relationship Id="rId26" Target="../media/image187.png" Type="http://schemas.openxmlformats.org/officeDocument/2006/relationships/image"/><Relationship Id="rId27" Target="../media/image188.svg" Type="http://schemas.openxmlformats.org/officeDocument/2006/relationships/image"/><Relationship Id="rId28" Target="../media/image189.png" Type="http://schemas.openxmlformats.org/officeDocument/2006/relationships/image"/><Relationship Id="rId29" Target="../media/image190.svg" Type="http://schemas.openxmlformats.org/officeDocument/2006/relationships/image"/><Relationship Id="rId3" Target="../media/image164.svg" Type="http://schemas.openxmlformats.org/officeDocument/2006/relationships/image"/><Relationship Id="rId30" Target="../media/image191.png" Type="http://schemas.openxmlformats.org/officeDocument/2006/relationships/image"/><Relationship Id="rId31" Target="../media/image192.svg" Type="http://schemas.openxmlformats.org/officeDocument/2006/relationships/image"/><Relationship Id="rId32" Target="../media/image193.png" Type="http://schemas.openxmlformats.org/officeDocument/2006/relationships/image"/><Relationship Id="rId33" Target="../media/image194.svg" Type="http://schemas.openxmlformats.org/officeDocument/2006/relationships/image"/><Relationship Id="rId34" Target="../media/image195.png" Type="http://schemas.openxmlformats.org/officeDocument/2006/relationships/image"/><Relationship Id="rId35" Target="../media/image196.svg" Type="http://schemas.openxmlformats.org/officeDocument/2006/relationships/image"/><Relationship Id="rId36" Target="../media/image197.png" Type="http://schemas.openxmlformats.org/officeDocument/2006/relationships/image"/><Relationship Id="rId37" Target="../media/image198.svg" Type="http://schemas.openxmlformats.org/officeDocument/2006/relationships/image"/><Relationship Id="rId38" Target="../media/image199.png" Type="http://schemas.openxmlformats.org/officeDocument/2006/relationships/image"/><Relationship Id="rId39" Target="../media/image200.svg" Type="http://schemas.openxmlformats.org/officeDocument/2006/relationships/image"/><Relationship Id="rId4" Target="../media/image165.png" Type="http://schemas.openxmlformats.org/officeDocument/2006/relationships/image"/><Relationship Id="rId40" Target="../media/image201.png" Type="http://schemas.openxmlformats.org/officeDocument/2006/relationships/image"/><Relationship Id="rId41" Target="../media/image202.svg" Type="http://schemas.openxmlformats.org/officeDocument/2006/relationships/image"/><Relationship Id="rId42" Target="../media/image203.png" Type="http://schemas.openxmlformats.org/officeDocument/2006/relationships/image"/><Relationship Id="rId43" Target="../media/image204.svg" Type="http://schemas.openxmlformats.org/officeDocument/2006/relationships/image"/><Relationship Id="rId44" Target="../media/image205.png" Type="http://schemas.openxmlformats.org/officeDocument/2006/relationships/image"/><Relationship Id="rId45" Target="../media/image206.svg" Type="http://schemas.openxmlformats.org/officeDocument/2006/relationships/image"/><Relationship Id="rId46" Target="../media/image207.png" Type="http://schemas.openxmlformats.org/officeDocument/2006/relationships/image"/><Relationship Id="rId47" Target="../media/image208.svg" Type="http://schemas.openxmlformats.org/officeDocument/2006/relationships/image"/><Relationship Id="rId48" Target="../media/image209.png" Type="http://schemas.openxmlformats.org/officeDocument/2006/relationships/image"/><Relationship Id="rId49" Target="../media/image210.svg" Type="http://schemas.openxmlformats.org/officeDocument/2006/relationships/image"/><Relationship Id="rId5" Target="../media/image166.svg" Type="http://schemas.openxmlformats.org/officeDocument/2006/relationships/image"/><Relationship Id="rId50" Target="../media/image211.png" Type="http://schemas.openxmlformats.org/officeDocument/2006/relationships/image"/><Relationship Id="rId51" Target="../media/image212.svg" Type="http://schemas.openxmlformats.org/officeDocument/2006/relationships/image"/><Relationship Id="rId52" Target="../media/image213.png" Type="http://schemas.openxmlformats.org/officeDocument/2006/relationships/image"/><Relationship Id="rId53" Target="../media/image214.svg" Type="http://schemas.openxmlformats.org/officeDocument/2006/relationships/image"/><Relationship Id="rId54" Target="../media/image215.png" Type="http://schemas.openxmlformats.org/officeDocument/2006/relationships/image"/><Relationship Id="rId55" Target="../media/image216.svg" Type="http://schemas.openxmlformats.org/officeDocument/2006/relationships/image"/><Relationship Id="rId56" Target="../media/image217.png" Type="http://schemas.openxmlformats.org/officeDocument/2006/relationships/image"/><Relationship Id="rId57" Target="../media/image218.svg" Type="http://schemas.openxmlformats.org/officeDocument/2006/relationships/image"/><Relationship Id="rId58" Target="../media/image219.png" Type="http://schemas.openxmlformats.org/officeDocument/2006/relationships/image"/><Relationship Id="rId59" Target="../media/image220.svg" Type="http://schemas.openxmlformats.org/officeDocument/2006/relationships/image"/><Relationship Id="rId6" Target="../media/image167.png" Type="http://schemas.openxmlformats.org/officeDocument/2006/relationships/image"/><Relationship Id="rId60" Target="../media/image221.png" Type="http://schemas.openxmlformats.org/officeDocument/2006/relationships/image"/><Relationship Id="rId61" Target="../media/image222.svg" Type="http://schemas.openxmlformats.org/officeDocument/2006/relationships/image"/><Relationship Id="rId62" Target="../media/image223.png" Type="http://schemas.openxmlformats.org/officeDocument/2006/relationships/image"/><Relationship Id="rId63" Target="../media/image224.svg" Type="http://schemas.openxmlformats.org/officeDocument/2006/relationships/image"/><Relationship Id="rId64" Target="../media/image225.png" Type="http://schemas.openxmlformats.org/officeDocument/2006/relationships/image"/><Relationship Id="rId65" Target="../media/image226.svg" Type="http://schemas.openxmlformats.org/officeDocument/2006/relationships/image"/><Relationship Id="rId66" Target="../media/image227.png" Type="http://schemas.openxmlformats.org/officeDocument/2006/relationships/image"/><Relationship Id="rId67" Target="../media/image228.svg" Type="http://schemas.openxmlformats.org/officeDocument/2006/relationships/image"/><Relationship Id="rId68" Target="../media/image229.png" Type="http://schemas.openxmlformats.org/officeDocument/2006/relationships/image"/><Relationship Id="rId69" Target="../media/image230.svg" Type="http://schemas.openxmlformats.org/officeDocument/2006/relationships/image"/><Relationship Id="rId7" Target="../media/image168.svg" Type="http://schemas.openxmlformats.org/officeDocument/2006/relationships/image"/><Relationship Id="rId70" Target="../media/image231.png" Type="http://schemas.openxmlformats.org/officeDocument/2006/relationships/image"/><Relationship Id="rId71" Target="../media/image232.svg" Type="http://schemas.openxmlformats.org/officeDocument/2006/relationships/image"/><Relationship Id="rId72" Target="../media/image233.png" Type="http://schemas.openxmlformats.org/officeDocument/2006/relationships/image"/><Relationship Id="rId73" Target="../media/image234.svg" Type="http://schemas.openxmlformats.org/officeDocument/2006/relationships/image"/><Relationship Id="rId74" Target="../media/image235.png" Type="http://schemas.openxmlformats.org/officeDocument/2006/relationships/image"/><Relationship Id="rId75" Target="../media/image236.svg" Type="http://schemas.openxmlformats.org/officeDocument/2006/relationships/image"/><Relationship Id="rId76" Target="../media/image237.png" Type="http://schemas.openxmlformats.org/officeDocument/2006/relationships/image"/><Relationship Id="rId77" Target="../media/image238.svg" Type="http://schemas.openxmlformats.org/officeDocument/2006/relationships/image"/><Relationship Id="rId78" Target="../media/image239.png" Type="http://schemas.openxmlformats.org/officeDocument/2006/relationships/image"/><Relationship Id="rId79" Target="../media/image240.svg" Type="http://schemas.openxmlformats.org/officeDocument/2006/relationships/image"/><Relationship Id="rId8" Target="../media/image169.png" Type="http://schemas.openxmlformats.org/officeDocument/2006/relationships/image"/><Relationship Id="rId80" Target="../media/image84.png" Type="http://schemas.openxmlformats.org/officeDocument/2006/relationships/image"/><Relationship Id="rId81" Target="../media/image85.svg" Type="http://schemas.openxmlformats.org/officeDocument/2006/relationships/image"/><Relationship Id="rId9" Target="../media/image17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1.png" Type="http://schemas.openxmlformats.org/officeDocument/2006/relationships/image"/><Relationship Id="rId3" Target="../media/image242.svg" Type="http://schemas.openxmlformats.org/officeDocument/2006/relationships/image"/><Relationship Id="rId4" Target="../media/image243.png" Type="http://schemas.openxmlformats.org/officeDocument/2006/relationships/image"/><Relationship Id="rId5" Target="../media/image84.png" Type="http://schemas.openxmlformats.org/officeDocument/2006/relationships/image"/><Relationship Id="rId6" Target="../media/image8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jpeg" Type="http://schemas.openxmlformats.org/officeDocument/2006/relationships/image"/><Relationship Id="rId5" Target="../media/VAEXOvJ0kbw.mp4" Type="http://schemas.openxmlformats.org/officeDocument/2006/relationships/video"/><Relationship Id="rId6" Target="../media/VAEXOvJ0kbw.mp4" Type="http://schemas.microsoft.com/office/2007/relationships/media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https://canv.am/campaign-wiki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75343" y="2191591"/>
            <a:ext cx="9937314" cy="7154866"/>
          </a:xfrm>
          <a:custGeom>
            <a:avLst/>
            <a:gdLst/>
            <a:ahLst/>
            <a:cxnLst/>
            <a:rect r="r" b="b" t="t" l="l"/>
            <a:pathLst>
              <a:path h="7154866" w="9937314">
                <a:moveTo>
                  <a:pt x="0" y="0"/>
                </a:moveTo>
                <a:lnTo>
                  <a:pt x="9937314" y="0"/>
                </a:lnTo>
                <a:lnTo>
                  <a:pt x="9937314" y="7154866"/>
                </a:lnTo>
                <a:lnTo>
                  <a:pt x="0" y="715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75343" y="831707"/>
            <a:ext cx="9937314" cy="1011799"/>
          </a:xfrm>
          <a:custGeom>
            <a:avLst/>
            <a:gdLst/>
            <a:ahLst/>
            <a:cxnLst/>
            <a:rect r="r" b="b" t="t" l="l"/>
            <a:pathLst>
              <a:path h="1011799" w="9937314">
                <a:moveTo>
                  <a:pt x="0" y="0"/>
                </a:moveTo>
                <a:lnTo>
                  <a:pt x="9937314" y="0"/>
                </a:lnTo>
                <a:lnTo>
                  <a:pt x="9937314" y="1011799"/>
                </a:lnTo>
                <a:lnTo>
                  <a:pt x="0" y="1011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6084" y="7322555"/>
            <a:ext cx="2486652" cy="2495728"/>
          </a:xfrm>
          <a:custGeom>
            <a:avLst/>
            <a:gdLst/>
            <a:ahLst/>
            <a:cxnLst/>
            <a:rect r="r" b="b" t="t" l="l"/>
            <a:pathLst>
              <a:path h="2495728" w="2486652">
                <a:moveTo>
                  <a:pt x="0" y="0"/>
                </a:moveTo>
                <a:lnTo>
                  <a:pt x="2486652" y="0"/>
                </a:lnTo>
                <a:lnTo>
                  <a:pt x="2486652" y="2495728"/>
                </a:lnTo>
                <a:lnTo>
                  <a:pt x="0" y="2495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3196" y="3525708"/>
            <a:ext cx="3303792" cy="4486631"/>
          </a:xfrm>
          <a:custGeom>
            <a:avLst/>
            <a:gdLst/>
            <a:ahLst/>
            <a:cxnLst/>
            <a:rect r="r" b="b" t="t" l="l"/>
            <a:pathLst>
              <a:path h="4486631" w="3303792">
                <a:moveTo>
                  <a:pt x="0" y="0"/>
                </a:moveTo>
                <a:lnTo>
                  <a:pt x="3303792" y="0"/>
                </a:lnTo>
                <a:lnTo>
                  <a:pt x="3303792" y="4486632"/>
                </a:lnTo>
                <a:lnTo>
                  <a:pt x="0" y="4486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89007" y="-430186"/>
            <a:ext cx="3373309" cy="3535584"/>
          </a:xfrm>
          <a:custGeom>
            <a:avLst/>
            <a:gdLst/>
            <a:ahLst/>
            <a:cxnLst/>
            <a:rect r="r" b="b" t="t" l="l"/>
            <a:pathLst>
              <a:path h="3535584" w="3373309">
                <a:moveTo>
                  <a:pt x="0" y="0"/>
                </a:moveTo>
                <a:lnTo>
                  <a:pt x="3373309" y="0"/>
                </a:lnTo>
                <a:lnTo>
                  <a:pt x="3373309" y="3535584"/>
                </a:lnTo>
                <a:lnTo>
                  <a:pt x="0" y="3535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46725" y="4275434"/>
            <a:ext cx="899455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1"/>
              </a:lnSpc>
            </a:pPr>
            <a:r>
              <a:rPr lang="en-US" sz="9934" spc="-198">
                <a:solidFill>
                  <a:srgbClr val="000000"/>
                </a:solidFill>
                <a:latin typeface="Retropix"/>
              </a:rPr>
              <a:t>WEB PROJECT PROPOSAL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71574" y="1042649"/>
            <a:ext cx="3944851" cy="51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8"/>
              </a:lnSpc>
              <a:spcBef>
                <a:spcPct val="0"/>
              </a:spcBef>
            </a:pPr>
            <a:r>
              <a:rPr lang="en-US" sz="2934">
                <a:solidFill>
                  <a:srgbClr val="000000"/>
                </a:solidFill>
                <a:latin typeface="Public Sans"/>
              </a:rPr>
              <a:t>ADD COMPANY NAME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480" y="454463"/>
            <a:ext cx="7275285" cy="4523905"/>
          </a:xfrm>
          <a:custGeom>
            <a:avLst/>
            <a:gdLst/>
            <a:ahLst/>
            <a:cxnLst/>
            <a:rect r="r" b="b" t="t" l="l"/>
            <a:pathLst>
              <a:path h="4523905" w="7275285">
                <a:moveTo>
                  <a:pt x="0" y="0"/>
                </a:moveTo>
                <a:lnTo>
                  <a:pt x="7275285" y="0"/>
                </a:lnTo>
                <a:lnTo>
                  <a:pt x="7275285" y="4523905"/>
                </a:lnTo>
                <a:lnTo>
                  <a:pt x="0" y="452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72182" y="454463"/>
            <a:ext cx="7275285" cy="4523905"/>
          </a:xfrm>
          <a:custGeom>
            <a:avLst/>
            <a:gdLst/>
            <a:ahLst/>
            <a:cxnLst/>
            <a:rect r="r" b="b" t="t" l="l"/>
            <a:pathLst>
              <a:path h="4523905" w="7275285">
                <a:moveTo>
                  <a:pt x="0" y="0"/>
                </a:moveTo>
                <a:lnTo>
                  <a:pt x="7275285" y="0"/>
                </a:lnTo>
                <a:lnTo>
                  <a:pt x="7275285" y="4523905"/>
                </a:lnTo>
                <a:lnTo>
                  <a:pt x="0" y="452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480" y="5308632"/>
            <a:ext cx="7275285" cy="4523905"/>
          </a:xfrm>
          <a:custGeom>
            <a:avLst/>
            <a:gdLst/>
            <a:ahLst/>
            <a:cxnLst/>
            <a:rect r="r" b="b" t="t" l="l"/>
            <a:pathLst>
              <a:path h="4523905" w="7275285">
                <a:moveTo>
                  <a:pt x="0" y="0"/>
                </a:moveTo>
                <a:lnTo>
                  <a:pt x="7275285" y="0"/>
                </a:lnTo>
                <a:lnTo>
                  <a:pt x="7275285" y="4523905"/>
                </a:lnTo>
                <a:lnTo>
                  <a:pt x="0" y="452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09235" y="5308632"/>
            <a:ext cx="7275285" cy="4523905"/>
          </a:xfrm>
          <a:custGeom>
            <a:avLst/>
            <a:gdLst/>
            <a:ahLst/>
            <a:cxnLst/>
            <a:rect r="r" b="b" t="t" l="l"/>
            <a:pathLst>
              <a:path h="4523905" w="7275285">
                <a:moveTo>
                  <a:pt x="0" y="0"/>
                </a:moveTo>
                <a:lnTo>
                  <a:pt x="7275285" y="0"/>
                </a:lnTo>
                <a:lnTo>
                  <a:pt x="7275285" y="4523905"/>
                </a:lnTo>
                <a:lnTo>
                  <a:pt x="0" y="452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4493" y="3670475"/>
            <a:ext cx="370553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Retropix Bold"/>
              </a:rPr>
              <a:t>STRENGTHS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4493" y="1125395"/>
            <a:ext cx="5510299" cy="18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What are you doing well?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What sets you apart?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What are your good qualities?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08404" y="3670475"/>
            <a:ext cx="380688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Retropix Bold"/>
              </a:rPr>
              <a:t>WEAKNESSES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08404" y="1125395"/>
            <a:ext cx="6393890" cy="18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Where do you need to improve?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Are resources adequate?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What do others do better than you?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4493" y="8511048"/>
            <a:ext cx="442339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Retropix Bold"/>
              </a:rPr>
              <a:t>OPPORTUNITIES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4493" y="6001186"/>
            <a:ext cx="5237262" cy="18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What are your goals?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Are demands shifting?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How can it be improved?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36979" y="8511048"/>
            <a:ext cx="33147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0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Retropix Bold"/>
              </a:rPr>
              <a:t>THREATS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08404" y="6001186"/>
            <a:ext cx="6528606" cy="18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What are the blockers you're facing?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What are factors outside </a:t>
            </a:r>
          </a:p>
          <a:p>
            <a:pPr algn="l">
              <a:lnSpc>
                <a:spcPts val="5009"/>
              </a:lnSpc>
            </a:pPr>
            <a:r>
              <a:rPr lang="en-US" sz="3000">
                <a:solidFill>
                  <a:srgbClr val="000000"/>
                </a:solidFill>
                <a:latin typeface="Nunito Sans Regular"/>
              </a:rPr>
              <a:t>of your control?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21059" y="3493144"/>
            <a:ext cx="3300712" cy="3300712"/>
          </a:xfrm>
          <a:custGeom>
            <a:avLst/>
            <a:gdLst/>
            <a:ahLst/>
            <a:cxnLst/>
            <a:rect r="r" b="b" t="t" l="l"/>
            <a:pathLst>
              <a:path h="3300712" w="3300712">
                <a:moveTo>
                  <a:pt x="0" y="0"/>
                </a:moveTo>
                <a:lnTo>
                  <a:pt x="3300712" y="0"/>
                </a:lnTo>
                <a:lnTo>
                  <a:pt x="3300712" y="3300712"/>
                </a:lnTo>
                <a:lnTo>
                  <a:pt x="0" y="3300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7481" y="3515558"/>
            <a:ext cx="3278298" cy="3278298"/>
          </a:xfrm>
          <a:custGeom>
            <a:avLst/>
            <a:gdLst/>
            <a:ahLst/>
            <a:cxnLst/>
            <a:rect r="r" b="b" t="t" l="l"/>
            <a:pathLst>
              <a:path h="3278298" w="3278298">
                <a:moveTo>
                  <a:pt x="0" y="0"/>
                </a:moveTo>
                <a:lnTo>
                  <a:pt x="3278298" y="0"/>
                </a:lnTo>
                <a:lnTo>
                  <a:pt x="3278298" y="3278298"/>
                </a:lnTo>
                <a:lnTo>
                  <a:pt x="0" y="3278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57051" y="3517341"/>
            <a:ext cx="3276515" cy="3276515"/>
          </a:xfrm>
          <a:custGeom>
            <a:avLst/>
            <a:gdLst/>
            <a:ahLst/>
            <a:cxnLst/>
            <a:rect r="r" b="b" t="t" l="l"/>
            <a:pathLst>
              <a:path h="3276515" w="3276515">
                <a:moveTo>
                  <a:pt x="0" y="0"/>
                </a:moveTo>
                <a:lnTo>
                  <a:pt x="3276514" y="0"/>
                </a:lnTo>
                <a:lnTo>
                  <a:pt x="3276514" y="3276515"/>
                </a:lnTo>
                <a:lnTo>
                  <a:pt x="0" y="3276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7481" y="819963"/>
            <a:ext cx="15326084" cy="1560474"/>
          </a:xfrm>
          <a:custGeom>
            <a:avLst/>
            <a:gdLst/>
            <a:ahLst/>
            <a:cxnLst/>
            <a:rect r="r" b="b" t="t" l="l"/>
            <a:pathLst>
              <a:path h="1560474" w="15326084">
                <a:moveTo>
                  <a:pt x="0" y="0"/>
                </a:moveTo>
                <a:lnTo>
                  <a:pt x="15326084" y="0"/>
                </a:lnTo>
                <a:lnTo>
                  <a:pt x="15326084" y="1560474"/>
                </a:lnTo>
                <a:lnTo>
                  <a:pt x="0" y="1560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7814" y="7353300"/>
            <a:ext cx="5067863" cy="2395358"/>
            <a:chOff x="0" y="0"/>
            <a:chExt cx="1334746" cy="630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4746" cy="630876"/>
            </a:xfrm>
            <a:custGeom>
              <a:avLst/>
              <a:gdLst/>
              <a:ahLst/>
              <a:cxnLst/>
              <a:rect r="r" b="b" t="t" l="l"/>
              <a:pathLst>
                <a:path h="630876" w="1334746">
                  <a:moveTo>
                    <a:pt x="77910" y="0"/>
                  </a:moveTo>
                  <a:lnTo>
                    <a:pt x="1256836" y="0"/>
                  </a:lnTo>
                  <a:cubicBezTo>
                    <a:pt x="1299864" y="0"/>
                    <a:pt x="1334746" y="34882"/>
                    <a:pt x="1334746" y="77910"/>
                  </a:cubicBezTo>
                  <a:lnTo>
                    <a:pt x="1334746" y="552966"/>
                  </a:lnTo>
                  <a:cubicBezTo>
                    <a:pt x="1334746" y="595995"/>
                    <a:pt x="1299864" y="630876"/>
                    <a:pt x="1256836" y="630876"/>
                  </a:cubicBezTo>
                  <a:lnTo>
                    <a:pt x="77910" y="630876"/>
                  </a:lnTo>
                  <a:cubicBezTo>
                    <a:pt x="34882" y="630876"/>
                    <a:pt x="0" y="595995"/>
                    <a:pt x="0" y="552966"/>
                  </a:cubicBezTo>
                  <a:lnTo>
                    <a:pt x="0" y="77910"/>
                  </a:lnTo>
                  <a:cubicBezTo>
                    <a:pt x="0" y="34882"/>
                    <a:pt x="34882" y="0"/>
                    <a:pt x="779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334746" cy="64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5414" y="7200900"/>
            <a:ext cx="5067863" cy="2395358"/>
            <a:chOff x="0" y="0"/>
            <a:chExt cx="1334746" cy="6308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4746" cy="630876"/>
            </a:xfrm>
            <a:custGeom>
              <a:avLst/>
              <a:gdLst/>
              <a:ahLst/>
              <a:cxnLst/>
              <a:rect r="r" b="b" t="t" l="l"/>
              <a:pathLst>
                <a:path h="630876" w="1334746">
                  <a:moveTo>
                    <a:pt x="77910" y="0"/>
                  </a:moveTo>
                  <a:lnTo>
                    <a:pt x="1256836" y="0"/>
                  </a:lnTo>
                  <a:cubicBezTo>
                    <a:pt x="1299864" y="0"/>
                    <a:pt x="1334746" y="34882"/>
                    <a:pt x="1334746" y="77910"/>
                  </a:cubicBezTo>
                  <a:lnTo>
                    <a:pt x="1334746" y="552966"/>
                  </a:lnTo>
                  <a:cubicBezTo>
                    <a:pt x="1334746" y="595995"/>
                    <a:pt x="1299864" y="630876"/>
                    <a:pt x="1256836" y="630876"/>
                  </a:cubicBezTo>
                  <a:lnTo>
                    <a:pt x="77910" y="630876"/>
                  </a:lnTo>
                  <a:cubicBezTo>
                    <a:pt x="34882" y="630876"/>
                    <a:pt x="0" y="595995"/>
                    <a:pt x="0" y="552966"/>
                  </a:cubicBezTo>
                  <a:lnTo>
                    <a:pt x="0" y="77910"/>
                  </a:lnTo>
                  <a:cubicBezTo>
                    <a:pt x="0" y="34882"/>
                    <a:pt x="34882" y="0"/>
                    <a:pt x="77910" y="0"/>
                  </a:cubicBezTo>
                  <a:close/>
                </a:path>
              </a:pathLst>
            </a:custGeom>
            <a:solidFill>
              <a:srgbClr val="FBA7E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334746" cy="64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73149" y="885825"/>
            <a:ext cx="869862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UNFAIR ADVANTAGE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64211" y="7422506"/>
            <a:ext cx="4670270" cy="1834184"/>
            <a:chOff x="0" y="0"/>
            <a:chExt cx="6227027" cy="24455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6227027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C</a:t>
              </a: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ompetitive Edge  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35691"/>
              <a:ext cx="6227027" cy="1209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</a:rPr>
                <a:t>Explain what sets you apart from your competitors.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65795" y="7353300"/>
            <a:ext cx="5067863" cy="2395358"/>
            <a:chOff x="0" y="0"/>
            <a:chExt cx="1334746" cy="6308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4746" cy="630876"/>
            </a:xfrm>
            <a:custGeom>
              <a:avLst/>
              <a:gdLst/>
              <a:ahLst/>
              <a:cxnLst/>
              <a:rect r="r" b="b" t="t" l="l"/>
              <a:pathLst>
                <a:path h="630876" w="1334746">
                  <a:moveTo>
                    <a:pt x="77910" y="0"/>
                  </a:moveTo>
                  <a:lnTo>
                    <a:pt x="1256836" y="0"/>
                  </a:lnTo>
                  <a:cubicBezTo>
                    <a:pt x="1299864" y="0"/>
                    <a:pt x="1334746" y="34882"/>
                    <a:pt x="1334746" y="77910"/>
                  </a:cubicBezTo>
                  <a:lnTo>
                    <a:pt x="1334746" y="552966"/>
                  </a:lnTo>
                  <a:cubicBezTo>
                    <a:pt x="1334746" y="595995"/>
                    <a:pt x="1299864" y="630876"/>
                    <a:pt x="1256836" y="630876"/>
                  </a:cubicBezTo>
                  <a:lnTo>
                    <a:pt x="77910" y="630876"/>
                  </a:lnTo>
                  <a:cubicBezTo>
                    <a:pt x="34882" y="630876"/>
                    <a:pt x="0" y="595995"/>
                    <a:pt x="0" y="552966"/>
                  </a:cubicBezTo>
                  <a:lnTo>
                    <a:pt x="0" y="77910"/>
                  </a:lnTo>
                  <a:cubicBezTo>
                    <a:pt x="0" y="34882"/>
                    <a:pt x="34882" y="0"/>
                    <a:pt x="779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334746" cy="64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13395" y="7200900"/>
            <a:ext cx="5067863" cy="2395358"/>
            <a:chOff x="0" y="0"/>
            <a:chExt cx="1334746" cy="6308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34746" cy="630876"/>
            </a:xfrm>
            <a:custGeom>
              <a:avLst/>
              <a:gdLst/>
              <a:ahLst/>
              <a:cxnLst/>
              <a:rect r="r" b="b" t="t" l="l"/>
              <a:pathLst>
                <a:path h="630876" w="1334746">
                  <a:moveTo>
                    <a:pt x="77910" y="0"/>
                  </a:moveTo>
                  <a:lnTo>
                    <a:pt x="1256836" y="0"/>
                  </a:lnTo>
                  <a:cubicBezTo>
                    <a:pt x="1299864" y="0"/>
                    <a:pt x="1334746" y="34882"/>
                    <a:pt x="1334746" y="77910"/>
                  </a:cubicBezTo>
                  <a:lnTo>
                    <a:pt x="1334746" y="552966"/>
                  </a:lnTo>
                  <a:cubicBezTo>
                    <a:pt x="1334746" y="595995"/>
                    <a:pt x="1299864" y="630876"/>
                    <a:pt x="1256836" y="630876"/>
                  </a:cubicBezTo>
                  <a:lnTo>
                    <a:pt x="77910" y="630876"/>
                  </a:lnTo>
                  <a:cubicBezTo>
                    <a:pt x="34882" y="630876"/>
                    <a:pt x="0" y="595995"/>
                    <a:pt x="0" y="552966"/>
                  </a:cubicBezTo>
                  <a:lnTo>
                    <a:pt x="0" y="77910"/>
                  </a:lnTo>
                  <a:cubicBezTo>
                    <a:pt x="0" y="34882"/>
                    <a:pt x="34882" y="0"/>
                    <a:pt x="77910" y="0"/>
                  </a:cubicBezTo>
                  <a:close/>
                </a:path>
              </a:pathLst>
            </a:custGeom>
            <a:solidFill>
              <a:srgbClr val="FBA7E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334746" cy="64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913776" y="7353300"/>
            <a:ext cx="5067863" cy="2395358"/>
            <a:chOff x="0" y="0"/>
            <a:chExt cx="1334746" cy="6308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34746" cy="630876"/>
            </a:xfrm>
            <a:custGeom>
              <a:avLst/>
              <a:gdLst/>
              <a:ahLst/>
              <a:cxnLst/>
              <a:rect r="r" b="b" t="t" l="l"/>
              <a:pathLst>
                <a:path h="630876" w="1334746">
                  <a:moveTo>
                    <a:pt x="77910" y="0"/>
                  </a:moveTo>
                  <a:lnTo>
                    <a:pt x="1256836" y="0"/>
                  </a:lnTo>
                  <a:cubicBezTo>
                    <a:pt x="1299864" y="0"/>
                    <a:pt x="1334746" y="34882"/>
                    <a:pt x="1334746" y="77910"/>
                  </a:cubicBezTo>
                  <a:lnTo>
                    <a:pt x="1334746" y="552966"/>
                  </a:lnTo>
                  <a:cubicBezTo>
                    <a:pt x="1334746" y="595995"/>
                    <a:pt x="1299864" y="630876"/>
                    <a:pt x="1256836" y="630876"/>
                  </a:cubicBezTo>
                  <a:lnTo>
                    <a:pt x="77910" y="630876"/>
                  </a:lnTo>
                  <a:cubicBezTo>
                    <a:pt x="34882" y="630876"/>
                    <a:pt x="0" y="595995"/>
                    <a:pt x="0" y="552966"/>
                  </a:cubicBezTo>
                  <a:lnTo>
                    <a:pt x="0" y="77910"/>
                  </a:lnTo>
                  <a:cubicBezTo>
                    <a:pt x="0" y="34882"/>
                    <a:pt x="34882" y="0"/>
                    <a:pt x="779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334746" cy="64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761376" y="7200900"/>
            <a:ext cx="5067863" cy="2395358"/>
            <a:chOff x="0" y="0"/>
            <a:chExt cx="1334746" cy="6308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34746" cy="630876"/>
            </a:xfrm>
            <a:custGeom>
              <a:avLst/>
              <a:gdLst/>
              <a:ahLst/>
              <a:cxnLst/>
              <a:rect r="r" b="b" t="t" l="l"/>
              <a:pathLst>
                <a:path h="630876" w="1334746">
                  <a:moveTo>
                    <a:pt x="77910" y="0"/>
                  </a:moveTo>
                  <a:lnTo>
                    <a:pt x="1256836" y="0"/>
                  </a:lnTo>
                  <a:cubicBezTo>
                    <a:pt x="1299864" y="0"/>
                    <a:pt x="1334746" y="34882"/>
                    <a:pt x="1334746" y="77910"/>
                  </a:cubicBezTo>
                  <a:lnTo>
                    <a:pt x="1334746" y="552966"/>
                  </a:lnTo>
                  <a:cubicBezTo>
                    <a:pt x="1334746" y="595995"/>
                    <a:pt x="1299864" y="630876"/>
                    <a:pt x="1256836" y="630876"/>
                  </a:cubicBezTo>
                  <a:lnTo>
                    <a:pt x="77910" y="630876"/>
                  </a:lnTo>
                  <a:cubicBezTo>
                    <a:pt x="34882" y="630876"/>
                    <a:pt x="0" y="595995"/>
                    <a:pt x="0" y="552966"/>
                  </a:cubicBezTo>
                  <a:lnTo>
                    <a:pt x="0" y="77910"/>
                  </a:lnTo>
                  <a:cubicBezTo>
                    <a:pt x="0" y="34882"/>
                    <a:pt x="34882" y="0"/>
                    <a:pt x="77910" y="0"/>
                  </a:cubicBezTo>
                  <a:close/>
                </a:path>
              </a:pathLst>
            </a:custGeom>
            <a:solidFill>
              <a:srgbClr val="FBA7E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334746" cy="64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050022" y="7422506"/>
            <a:ext cx="4594610" cy="1834184"/>
            <a:chOff x="0" y="0"/>
            <a:chExt cx="6126147" cy="2445578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19050"/>
              <a:ext cx="6126147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C</a:t>
              </a: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ompetitive Edge  2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235691"/>
              <a:ext cx="6126147" cy="1209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</a:rPr>
                <a:t>Explain what sets you apart from your competitors.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995684" y="7424116"/>
            <a:ext cx="4645940" cy="1834184"/>
            <a:chOff x="0" y="0"/>
            <a:chExt cx="6194587" cy="244557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19050"/>
              <a:ext cx="6194587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C</a:t>
              </a: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ompetitive Edge  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1235691"/>
              <a:ext cx="6194587" cy="1209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</a:rPr>
                <a:t>Explain what sets you apart from your competitors.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9501" y="508701"/>
            <a:ext cx="5069970" cy="6919314"/>
          </a:xfrm>
          <a:custGeom>
            <a:avLst/>
            <a:gdLst/>
            <a:ahLst/>
            <a:cxnLst/>
            <a:rect r="r" b="b" t="t" l="l"/>
            <a:pathLst>
              <a:path h="6919314" w="5069970">
                <a:moveTo>
                  <a:pt x="0" y="0"/>
                </a:moveTo>
                <a:lnTo>
                  <a:pt x="5069970" y="0"/>
                </a:lnTo>
                <a:lnTo>
                  <a:pt x="5069970" y="6919314"/>
                </a:lnTo>
                <a:lnTo>
                  <a:pt x="0" y="6919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18915" y="1164020"/>
            <a:ext cx="3852552" cy="385255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1567180"/>
                  </a:moveTo>
                  <a:lnTo>
                    <a:pt x="3677920" y="0"/>
                  </a:lnTo>
                  <a:lnTo>
                    <a:pt x="3671570" y="1645920"/>
                  </a:lnTo>
                  <a:lnTo>
                    <a:pt x="4634230" y="309880"/>
                  </a:lnTo>
                  <a:lnTo>
                    <a:pt x="4119880" y="1873250"/>
                  </a:lnTo>
                  <a:lnTo>
                    <a:pt x="5448300" y="901700"/>
                  </a:lnTo>
                  <a:lnTo>
                    <a:pt x="4475480" y="2230120"/>
                  </a:lnTo>
                  <a:lnTo>
                    <a:pt x="6038850" y="1715770"/>
                  </a:lnTo>
                  <a:lnTo>
                    <a:pt x="4702810" y="2678430"/>
                  </a:lnTo>
                  <a:lnTo>
                    <a:pt x="6348730" y="2672080"/>
                  </a:lnTo>
                  <a:lnTo>
                    <a:pt x="4782820" y="3175000"/>
                  </a:lnTo>
                  <a:lnTo>
                    <a:pt x="6350000" y="3677920"/>
                  </a:lnTo>
                  <a:lnTo>
                    <a:pt x="4704080" y="3671570"/>
                  </a:lnTo>
                  <a:lnTo>
                    <a:pt x="6040120" y="4634230"/>
                  </a:lnTo>
                  <a:lnTo>
                    <a:pt x="4476750" y="4119880"/>
                  </a:lnTo>
                  <a:lnTo>
                    <a:pt x="5448300" y="5448300"/>
                  </a:lnTo>
                  <a:lnTo>
                    <a:pt x="4119880" y="4475480"/>
                  </a:lnTo>
                  <a:lnTo>
                    <a:pt x="4634230" y="6038850"/>
                  </a:lnTo>
                  <a:lnTo>
                    <a:pt x="3671570" y="4702810"/>
                  </a:lnTo>
                  <a:lnTo>
                    <a:pt x="3677920" y="6348730"/>
                  </a:lnTo>
                  <a:lnTo>
                    <a:pt x="3175000" y="4782820"/>
                  </a:lnTo>
                  <a:lnTo>
                    <a:pt x="2672080" y="6350000"/>
                  </a:lnTo>
                  <a:lnTo>
                    <a:pt x="2678430" y="4704080"/>
                  </a:lnTo>
                  <a:lnTo>
                    <a:pt x="1715770" y="6040120"/>
                  </a:lnTo>
                  <a:lnTo>
                    <a:pt x="2230120" y="4476750"/>
                  </a:lnTo>
                  <a:lnTo>
                    <a:pt x="901700" y="5448300"/>
                  </a:lnTo>
                  <a:lnTo>
                    <a:pt x="1874520" y="4119880"/>
                  </a:lnTo>
                  <a:lnTo>
                    <a:pt x="311150" y="4634230"/>
                  </a:lnTo>
                  <a:lnTo>
                    <a:pt x="1647190" y="3671570"/>
                  </a:lnTo>
                  <a:lnTo>
                    <a:pt x="0" y="3677920"/>
                  </a:lnTo>
                  <a:lnTo>
                    <a:pt x="1567180" y="3175000"/>
                  </a:lnTo>
                  <a:lnTo>
                    <a:pt x="0" y="2672080"/>
                  </a:lnTo>
                  <a:lnTo>
                    <a:pt x="1645920" y="2678430"/>
                  </a:lnTo>
                  <a:lnTo>
                    <a:pt x="311150" y="1715770"/>
                  </a:lnTo>
                  <a:lnTo>
                    <a:pt x="1874520" y="2230120"/>
                  </a:lnTo>
                  <a:lnTo>
                    <a:pt x="901700" y="901700"/>
                  </a:lnTo>
                  <a:lnTo>
                    <a:pt x="2230120" y="1874520"/>
                  </a:lnTo>
                  <a:lnTo>
                    <a:pt x="1715770" y="311150"/>
                  </a:lnTo>
                  <a:lnTo>
                    <a:pt x="2678430" y="1647190"/>
                  </a:lnTo>
                  <a:lnTo>
                    <a:pt x="2672080" y="0"/>
                  </a:lnTo>
                  <a:lnTo>
                    <a:pt x="3175000" y="156718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5009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609015" y="508701"/>
            <a:ext cx="5069970" cy="6919314"/>
          </a:xfrm>
          <a:custGeom>
            <a:avLst/>
            <a:gdLst/>
            <a:ahLst/>
            <a:cxnLst/>
            <a:rect r="r" b="b" t="t" l="l"/>
            <a:pathLst>
              <a:path h="6919314" w="5069970">
                <a:moveTo>
                  <a:pt x="0" y="0"/>
                </a:moveTo>
                <a:lnTo>
                  <a:pt x="5069970" y="0"/>
                </a:lnTo>
                <a:lnTo>
                  <a:pt x="5069970" y="6919314"/>
                </a:lnTo>
                <a:lnTo>
                  <a:pt x="0" y="6919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217724" y="1164020"/>
            <a:ext cx="3717233" cy="371723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1567180"/>
                  </a:moveTo>
                  <a:lnTo>
                    <a:pt x="3677920" y="0"/>
                  </a:lnTo>
                  <a:lnTo>
                    <a:pt x="3671570" y="1645920"/>
                  </a:lnTo>
                  <a:lnTo>
                    <a:pt x="4634230" y="309880"/>
                  </a:lnTo>
                  <a:lnTo>
                    <a:pt x="4119880" y="1873250"/>
                  </a:lnTo>
                  <a:lnTo>
                    <a:pt x="5448300" y="901700"/>
                  </a:lnTo>
                  <a:lnTo>
                    <a:pt x="4475480" y="2230120"/>
                  </a:lnTo>
                  <a:lnTo>
                    <a:pt x="6038850" y="1715770"/>
                  </a:lnTo>
                  <a:lnTo>
                    <a:pt x="4702810" y="2678430"/>
                  </a:lnTo>
                  <a:lnTo>
                    <a:pt x="6348730" y="2672080"/>
                  </a:lnTo>
                  <a:lnTo>
                    <a:pt x="4782820" y="3175000"/>
                  </a:lnTo>
                  <a:lnTo>
                    <a:pt x="6350000" y="3677920"/>
                  </a:lnTo>
                  <a:lnTo>
                    <a:pt x="4704080" y="3671570"/>
                  </a:lnTo>
                  <a:lnTo>
                    <a:pt x="6040120" y="4634230"/>
                  </a:lnTo>
                  <a:lnTo>
                    <a:pt x="4476750" y="4119880"/>
                  </a:lnTo>
                  <a:lnTo>
                    <a:pt x="5448300" y="5448300"/>
                  </a:lnTo>
                  <a:lnTo>
                    <a:pt x="4119880" y="4475480"/>
                  </a:lnTo>
                  <a:lnTo>
                    <a:pt x="4634230" y="6038850"/>
                  </a:lnTo>
                  <a:lnTo>
                    <a:pt x="3671570" y="4702810"/>
                  </a:lnTo>
                  <a:lnTo>
                    <a:pt x="3677920" y="6348730"/>
                  </a:lnTo>
                  <a:lnTo>
                    <a:pt x="3175000" y="4782820"/>
                  </a:lnTo>
                  <a:lnTo>
                    <a:pt x="2672080" y="6350000"/>
                  </a:lnTo>
                  <a:lnTo>
                    <a:pt x="2678430" y="4704080"/>
                  </a:lnTo>
                  <a:lnTo>
                    <a:pt x="1715770" y="6040120"/>
                  </a:lnTo>
                  <a:lnTo>
                    <a:pt x="2230120" y="4476750"/>
                  </a:lnTo>
                  <a:lnTo>
                    <a:pt x="901700" y="5448300"/>
                  </a:lnTo>
                  <a:lnTo>
                    <a:pt x="1874520" y="4119880"/>
                  </a:lnTo>
                  <a:lnTo>
                    <a:pt x="311150" y="4634230"/>
                  </a:lnTo>
                  <a:lnTo>
                    <a:pt x="1647190" y="3671570"/>
                  </a:lnTo>
                  <a:lnTo>
                    <a:pt x="0" y="3677920"/>
                  </a:lnTo>
                  <a:lnTo>
                    <a:pt x="1567180" y="3175000"/>
                  </a:lnTo>
                  <a:lnTo>
                    <a:pt x="0" y="2672080"/>
                  </a:lnTo>
                  <a:lnTo>
                    <a:pt x="1645920" y="2678430"/>
                  </a:lnTo>
                  <a:lnTo>
                    <a:pt x="311150" y="1715770"/>
                  </a:lnTo>
                  <a:lnTo>
                    <a:pt x="1874520" y="2230120"/>
                  </a:lnTo>
                  <a:lnTo>
                    <a:pt x="901700" y="901700"/>
                  </a:lnTo>
                  <a:lnTo>
                    <a:pt x="2230120" y="1874520"/>
                  </a:lnTo>
                  <a:lnTo>
                    <a:pt x="1715770" y="311150"/>
                  </a:lnTo>
                  <a:lnTo>
                    <a:pt x="2678430" y="1647190"/>
                  </a:lnTo>
                  <a:lnTo>
                    <a:pt x="2672080" y="0"/>
                  </a:lnTo>
                  <a:lnTo>
                    <a:pt x="3175000" y="1567180"/>
                  </a:lnTo>
                  <a:close/>
                </a:path>
              </a:pathLst>
            </a:custGeom>
            <a:blipFill>
              <a:blip r:embed="rId6"/>
              <a:stretch>
                <a:fillRect l="-44330" t="0" r="-576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358529" y="508701"/>
            <a:ext cx="5069970" cy="6919314"/>
          </a:xfrm>
          <a:custGeom>
            <a:avLst/>
            <a:gdLst/>
            <a:ahLst/>
            <a:cxnLst/>
            <a:rect r="r" b="b" t="t" l="l"/>
            <a:pathLst>
              <a:path h="6919314" w="5069970">
                <a:moveTo>
                  <a:pt x="0" y="0"/>
                </a:moveTo>
                <a:lnTo>
                  <a:pt x="5069970" y="0"/>
                </a:lnTo>
                <a:lnTo>
                  <a:pt x="5069970" y="6919314"/>
                </a:lnTo>
                <a:lnTo>
                  <a:pt x="0" y="6919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984887" y="1213358"/>
            <a:ext cx="3667894" cy="366789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1567180"/>
                  </a:moveTo>
                  <a:lnTo>
                    <a:pt x="3677920" y="0"/>
                  </a:lnTo>
                  <a:lnTo>
                    <a:pt x="3671570" y="1645920"/>
                  </a:lnTo>
                  <a:lnTo>
                    <a:pt x="4634230" y="309880"/>
                  </a:lnTo>
                  <a:lnTo>
                    <a:pt x="4119880" y="1873250"/>
                  </a:lnTo>
                  <a:lnTo>
                    <a:pt x="5448300" y="901700"/>
                  </a:lnTo>
                  <a:lnTo>
                    <a:pt x="4475480" y="2230120"/>
                  </a:lnTo>
                  <a:lnTo>
                    <a:pt x="6038850" y="1715770"/>
                  </a:lnTo>
                  <a:lnTo>
                    <a:pt x="4702810" y="2678430"/>
                  </a:lnTo>
                  <a:lnTo>
                    <a:pt x="6348730" y="2672080"/>
                  </a:lnTo>
                  <a:lnTo>
                    <a:pt x="4782820" y="3175000"/>
                  </a:lnTo>
                  <a:lnTo>
                    <a:pt x="6350000" y="3677920"/>
                  </a:lnTo>
                  <a:lnTo>
                    <a:pt x="4704080" y="3671570"/>
                  </a:lnTo>
                  <a:lnTo>
                    <a:pt x="6040120" y="4634230"/>
                  </a:lnTo>
                  <a:lnTo>
                    <a:pt x="4476750" y="4119880"/>
                  </a:lnTo>
                  <a:lnTo>
                    <a:pt x="5448300" y="5448300"/>
                  </a:lnTo>
                  <a:lnTo>
                    <a:pt x="4119880" y="4475480"/>
                  </a:lnTo>
                  <a:lnTo>
                    <a:pt x="4634230" y="6038850"/>
                  </a:lnTo>
                  <a:lnTo>
                    <a:pt x="3671570" y="4702810"/>
                  </a:lnTo>
                  <a:lnTo>
                    <a:pt x="3677920" y="6348730"/>
                  </a:lnTo>
                  <a:lnTo>
                    <a:pt x="3175000" y="4782820"/>
                  </a:lnTo>
                  <a:lnTo>
                    <a:pt x="2672080" y="6350000"/>
                  </a:lnTo>
                  <a:lnTo>
                    <a:pt x="2678430" y="4704080"/>
                  </a:lnTo>
                  <a:lnTo>
                    <a:pt x="1715770" y="6040120"/>
                  </a:lnTo>
                  <a:lnTo>
                    <a:pt x="2230120" y="4476750"/>
                  </a:lnTo>
                  <a:lnTo>
                    <a:pt x="901700" y="5448300"/>
                  </a:lnTo>
                  <a:lnTo>
                    <a:pt x="1874520" y="4119880"/>
                  </a:lnTo>
                  <a:lnTo>
                    <a:pt x="311150" y="4634230"/>
                  </a:lnTo>
                  <a:lnTo>
                    <a:pt x="1647190" y="3671570"/>
                  </a:lnTo>
                  <a:lnTo>
                    <a:pt x="0" y="3677920"/>
                  </a:lnTo>
                  <a:lnTo>
                    <a:pt x="1567180" y="3175000"/>
                  </a:lnTo>
                  <a:lnTo>
                    <a:pt x="0" y="2672080"/>
                  </a:lnTo>
                  <a:lnTo>
                    <a:pt x="1645920" y="2678430"/>
                  </a:lnTo>
                  <a:lnTo>
                    <a:pt x="311150" y="1715770"/>
                  </a:lnTo>
                  <a:lnTo>
                    <a:pt x="1874520" y="2230120"/>
                  </a:lnTo>
                  <a:lnTo>
                    <a:pt x="901700" y="901700"/>
                  </a:lnTo>
                  <a:lnTo>
                    <a:pt x="2230120" y="1874520"/>
                  </a:lnTo>
                  <a:lnTo>
                    <a:pt x="1715770" y="311150"/>
                  </a:lnTo>
                  <a:lnTo>
                    <a:pt x="2678430" y="1647190"/>
                  </a:lnTo>
                  <a:lnTo>
                    <a:pt x="2672080" y="0"/>
                  </a:lnTo>
                  <a:lnTo>
                    <a:pt x="3175000" y="1567180"/>
                  </a:lnTo>
                  <a:close/>
                </a:path>
              </a:pathLst>
            </a:custGeom>
            <a:blipFill>
              <a:blip r:embed="rId7"/>
              <a:stretch>
                <a:fillRect l="0" t="-35292" r="0" b="-14801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59501" y="8150104"/>
            <a:ext cx="16568999" cy="1687025"/>
          </a:xfrm>
          <a:custGeom>
            <a:avLst/>
            <a:gdLst/>
            <a:ahLst/>
            <a:cxnLst/>
            <a:rect r="r" b="b" t="t" l="l"/>
            <a:pathLst>
              <a:path h="1687025" w="16568999">
                <a:moveTo>
                  <a:pt x="0" y="0"/>
                </a:moveTo>
                <a:lnTo>
                  <a:pt x="16568998" y="0"/>
                </a:lnTo>
                <a:lnTo>
                  <a:pt x="16568998" y="1687025"/>
                </a:lnTo>
                <a:lnTo>
                  <a:pt x="0" y="16870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39394" y="7955392"/>
            <a:ext cx="12273892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Retropix"/>
              </a:rPr>
              <a:t>CONSUMER SEGMENTS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05095" y="4881252"/>
            <a:ext cx="3984695" cy="2021488"/>
            <a:chOff x="0" y="0"/>
            <a:chExt cx="5312926" cy="269531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5312926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Persona 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61250"/>
              <a:ext cx="5312926" cy="1634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Public Sans"/>
                </a:rPr>
                <a:t>Visualize the ideal customer for which your solutions are intended.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25593" y="4881252"/>
            <a:ext cx="4009364" cy="2021488"/>
            <a:chOff x="0" y="0"/>
            <a:chExt cx="5345819" cy="269531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5345819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Persona 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61250"/>
              <a:ext cx="5345819" cy="1634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Public Sans"/>
                </a:rPr>
                <a:t>Visualize the ideal customer for which your solutions are intended.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816103" y="4881252"/>
            <a:ext cx="3836679" cy="2021488"/>
            <a:chOff x="0" y="0"/>
            <a:chExt cx="5115571" cy="269531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5115571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Persona 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61250"/>
              <a:ext cx="5115571" cy="1634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Public Sans"/>
                </a:rPr>
                <a:t>Visualize the ideal customer for which your solutions are intended.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69815"/>
            <a:ext cx="11555384" cy="8908151"/>
          </a:xfrm>
          <a:custGeom>
            <a:avLst/>
            <a:gdLst/>
            <a:ahLst/>
            <a:cxnLst/>
            <a:rect r="r" b="b" t="t" l="l"/>
            <a:pathLst>
              <a:path h="8908151" w="11555384">
                <a:moveTo>
                  <a:pt x="0" y="0"/>
                </a:moveTo>
                <a:lnTo>
                  <a:pt x="11555384" y="0"/>
                </a:lnTo>
                <a:lnTo>
                  <a:pt x="11555384" y="8908150"/>
                </a:lnTo>
                <a:lnTo>
                  <a:pt x="0" y="8908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34898" y="3155000"/>
            <a:ext cx="6522595" cy="1148530"/>
            <a:chOff x="0" y="0"/>
            <a:chExt cx="1636955" cy="2882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6955" cy="288243"/>
            </a:xfrm>
            <a:custGeom>
              <a:avLst/>
              <a:gdLst/>
              <a:ahLst/>
              <a:cxnLst/>
              <a:rect r="r" b="b" t="t" l="l"/>
              <a:pathLst>
                <a:path h="288243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288243"/>
                  </a:lnTo>
                  <a:lnTo>
                    <a:pt x="0" y="2882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1636955" cy="40254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25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Marketing Channel 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34898" y="5123931"/>
            <a:ext cx="6522595" cy="1148530"/>
            <a:chOff x="0" y="0"/>
            <a:chExt cx="1636955" cy="2882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6955" cy="288243"/>
            </a:xfrm>
            <a:custGeom>
              <a:avLst/>
              <a:gdLst/>
              <a:ahLst/>
              <a:cxnLst/>
              <a:rect r="r" b="b" t="t" l="l"/>
              <a:pathLst>
                <a:path h="288243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288243"/>
                  </a:lnTo>
                  <a:lnTo>
                    <a:pt x="0" y="2882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636955" cy="40254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25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Marketing Channel 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34898" y="7172093"/>
            <a:ext cx="6522595" cy="1148530"/>
            <a:chOff x="0" y="0"/>
            <a:chExt cx="1636955" cy="2882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6955" cy="288243"/>
            </a:xfrm>
            <a:custGeom>
              <a:avLst/>
              <a:gdLst/>
              <a:ahLst/>
              <a:cxnLst/>
              <a:rect r="r" b="b" t="t" l="l"/>
              <a:pathLst>
                <a:path h="288243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288243"/>
                  </a:lnTo>
                  <a:lnTo>
                    <a:pt x="0" y="2882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636955" cy="40254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25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Marketing Channel 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409531" y="2315872"/>
            <a:ext cx="5844856" cy="1413392"/>
          </a:xfrm>
          <a:custGeom>
            <a:avLst/>
            <a:gdLst/>
            <a:ahLst/>
            <a:cxnLst/>
            <a:rect r="r" b="b" t="t" l="l"/>
            <a:pathLst>
              <a:path h="1413392" w="5844856">
                <a:moveTo>
                  <a:pt x="0" y="0"/>
                </a:moveTo>
                <a:lnTo>
                  <a:pt x="5844855" y="0"/>
                </a:lnTo>
                <a:lnTo>
                  <a:pt x="5844855" y="1413393"/>
                </a:lnTo>
                <a:lnTo>
                  <a:pt x="0" y="1413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20073" y="651879"/>
            <a:ext cx="743742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Retropix"/>
              </a:rPr>
              <a:t>CHANNELS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80331" y="2561779"/>
            <a:ext cx="4503255" cy="87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623">
                <a:solidFill>
                  <a:srgbClr val="000000"/>
                </a:solidFill>
                <a:latin typeface="Public Sans"/>
              </a:rPr>
              <a:t>How will you reach your target consumers?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409531" y="4417235"/>
            <a:ext cx="5844856" cy="1413392"/>
          </a:xfrm>
          <a:custGeom>
            <a:avLst/>
            <a:gdLst/>
            <a:ahLst/>
            <a:cxnLst/>
            <a:rect r="r" b="b" t="t" l="l"/>
            <a:pathLst>
              <a:path h="1413392" w="5844856">
                <a:moveTo>
                  <a:pt x="0" y="0"/>
                </a:moveTo>
                <a:lnTo>
                  <a:pt x="5844855" y="0"/>
                </a:lnTo>
                <a:lnTo>
                  <a:pt x="5844855" y="1413392"/>
                </a:lnTo>
                <a:lnTo>
                  <a:pt x="0" y="1413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080331" y="4663142"/>
            <a:ext cx="4503255" cy="87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623">
                <a:solidFill>
                  <a:srgbClr val="000000"/>
                </a:solidFill>
                <a:latin typeface="Public Sans"/>
              </a:rPr>
              <a:t>How will you reach your target consumers?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409531" y="6518597"/>
            <a:ext cx="5844856" cy="1413392"/>
          </a:xfrm>
          <a:custGeom>
            <a:avLst/>
            <a:gdLst/>
            <a:ahLst/>
            <a:cxnLst/>
            <a:rect r="r" b="b" t="t" l="l"/>
            <a:pathLst>
              <a:path h="1413392" w="5844856">
                <a:moveTo>
                  <a:pt x="0" y="0"/>
                </a:moveTo>
                <a:lnTo>
                  <a:pt x="5844855" y="0"/>
                </a:lnTo>
                <a:lnTo>
                  <a:pt x="5844855" y="1413393"/>
                </a:lnTo>
                <a:lnTo>
                  <a:pt x="0" y="1413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080331" y="6764504"/>
            <a:ext cx="4503255" cy="87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623">
                <a:solidFill>
                  <a:srgbClr val="000000"/>
                </a:solidFill>
                <a:latin typeface="Public Sans"/>
              </a:rPr>
              <a:t>How will you reach your target consumers?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11714536" y="8215225"/>
            <a:ext cx="2154218" cy="2925482"/>
          </a:xfrm>
          <a:custGeom>
            <a:avLst/>
            <a:gdLst/>
            <a:ahLst/>
            <a:cxnLst/>
            <a:rect r="r" b="b" t="t" l="l"/>
            <a:pathLst>
              <a:path h="2925482" w="2154218">
                <a:moveTo>
                  <a:pt x="0" y="0"/>
                </a:moveTo>
                <a:lnTo>
                  <a:pt x="2154219" y="0"/>
                </a:lnTo>
                <a:lnTo>
                  <a:pt x="2154219" y="2925481"/>
                </a:lnTo>
                <a:lnTo>
                  <a:pt x="0" y="29254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389007" y="-430186"/>
            <a:ext cx="3373309" cy="3535584"/>
          </a:xfrm>
          <a:custGeom>
            <a:avLst/>
            <a:gdLst/>
            <a:ahLst/>
            <a:cxnLst/>
            <a:rect r="r" b="b" t="t" l="l"/>
            <a:pathLst>
              <a:path h="3535584" w="3373309">
                <a:moveTo>
                  <a:pt x="0" y="0"/>
                </a:moveTo>
                <a:lnTo>
                  <a:pt x="3373309" y="0"/>
                </a:lnTo>
                <a:lnTo>
                  <a:pt x="3373309" y="3535584"/>
                </a:lnTo>
                <a:lnTo>
                  <a:pt x="0" y="353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316685" y="346030"/>
            <a:ext cx="8417468" cy="9594941"/>
            <a:chOff x="0" y="0"/>
            <a:chExt cx="4394200" cy="50088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65430" y="1008380"/>
              <a:ext cx="3667760" cy="3068320"/>
            </a:xfrm>
            <a:custGeom>
              <a:avLst/>
              <a:gdLst/>
              <a:ahLst/>
              <a:cxnLst/>
              <a:rect r="r" b="b" t="t" l="l"/>
              <a:pathLst>
                <a:path h="3068320" w="3667760">
                  <a:moveTo>
                    <a:pt x="3667760" y="3068320"/>
                  </a:moveTo>
                  <a:lnTo>
                    <a:pt x="0" y="3068320"/>
                  </a:lnTo>
                  <a:lnTo>
                    <a:pt x="0" y="0"/>
                  </a:lnTo>
                  <a:lnTo>
                    <a:pt x="3667760" y="0"/>
                  </a:lnTo>
                  <a:lnTo>
                    <a:pt x="3667760" y="3068320"/>
                  </a:lnTo>
                  <a:close/>
                </a:path>
              </a:pathLst>
            </a:custGeom>
            <a:blipFill>
              <a:blip r:embed="rId3"/>
              <a:stretch>
                <a:fillRect l="-12742" t="0" r="-1274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94200" cy="5007610"/>
            </a:xfrm>
            <a:custGeom>
              <a:avLst/>
              <a:gdLst/>
              <a:ahLst/>
              <a:cxnLst/>
              <a:rect r="r" b="b" t="t" l="l"/>
              <a:pathLst>
                <a:path h="5007610" w="4394200">
                  <a:moveTo>
                    <a:pt x="4394200" y="5007610"/>
                  </a:moveTo>
                  <a:lnTo>
                    <a:pt x="0" y="5007610"/>
                  </a:lnTo>
                  <a:lnTo>
                    <a:pt x="0" y="0"/>
                  </a:lnTo>
                  <a:lnTo>
                    <a:pt x="4394200" y="0"/>
                  </a:lnTo>
                  <a:lnTo>
                    <a:pt x="4394200" y="5007610"/>
                  </a:lnTo>
                  <a:close/>
                </a:path>
              </a:pathLst>
            </a:custGeom>
            <a:blipFill>
              <a:blip r:embed="rId4"/>
              <a:stretch>
                <a:fillRect l="0" t="-35" r="0" b="-3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6644" y="3814021"/>
            <a:ext cx="7844524" cy="3707765"/>
            <a:chOff x="0" y="0"/>
            <a:chExt cx="1334746" cy="630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746" cy="630876"/>
            </a:xfrm>
            <a:custGeom>
              <a:avLst/>
              <a:gdLst/>
              <a:ahLst/>
              <a:cxnLst/>
              <a:rect r="r" b="b" t="t" l="l"/>
              <a:pathLst>
                <a:path h="630876" w="1334746">
                  <a:moveTo>
                    <a:pt x="50333" y="0"/>
                  </a:moveTo>
                  <a:lnTo>
                    <a:pt x="1284413" y="0"/>
                  </a:lnTo>
                  <a:cubicBezTo>
                    <a:pt x="1297762" y="0"/>
                    <a:pt x="1310564" y="5303"/>
                    <a:pt x="1320004" y="14742"/>
                  </a:cubicBezTo>
                  <a:cubicBezTo>
                    <a:pt x="1329443" y="24181"/>
                    <a:pt x="1334746" y="36984"/>
                    <a:pt x="1334746" y="50333"/>
                  </a:cubicBezTo>
                  <a:lnTo>
                    <a:pt x="1334746" y="580543"/>
                  </a:lnTo>
                  <a:cubicBezTo>
                    <a:pt x="1334746" y="593893"/>
                    <a:pt x="1329443" y="606695"/>
                    <a:pt x="1320004" y="616134"/>
                  </a:cubicBezTo>
                  <a:cubicBezTo>
                    <a:pt x="1310564" y="625573"/>
                    <a:pt x="1297762" y="630876"/>
                    <a:pt x="1284413" y="630876"/>
                  </a:cubicBezTo>
                  <a:lnTo>
                    <a:pt x="50333" y="630876"/>
                  </a:lnTo>
                  <a:cubicBezTo>
                    <a:pt x="36984" y="630876"/>
                    <a:pt x="24181" y="625573"/>
                    <a:pt x="14742" y="616134"/>
                  </a:cubicBezTo>
                  <a:cubicBezTo>
                    <a:pt x="5303" y="606695"/>
                    <a:pt x="0" y="593893"/>
                    <a:pt x="0" y="580543"/>
                  </a:cubicBezTo>
                  <a:lnTo>
                    <a:pt x="0" y="50333"/>
                  </a:lnTo>
                  <a:cubicBezTo>
                    <a:pt x="0" y="36984"/>
                    <a:pt x="5303" y="24181"/>
                    <a:pt x="14742" y="14742"/>
                  </a:cubicBezTo>
                  <a:cubicBezTo>
                    <a:pt x="24181" y="5303"/>
                    <a:pt x="36984" y="0"/>
                    <a:pt x="50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334746" cy="64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0745" y="3578122"/>
            <a:ext cx="7844524" cy="3707765"/>
            <a:chOff x="0" y="0"/>
            <a:chExt cx="1334746" cy="6308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4746" cy="630876"/>
            </a:xfrm>
            <a:custGeom>
              <a:avLst/>
              <a:gdLst/>
              <a:ahLst/>
              <a:cxnLst/>
              <a:rect r="r" b="b" t="t" l="l"/>
              <a:pathLst>
                <a:path h="630876" w="1334746">
                  <a:moveTo>
                    <a:pt x="50333" y="0"/>
                  </a:moveTo>
                  <a:lnTo>
                    <a:pt x="1284413" y="0"/>
                  </a:lnTo>
                  <a:cubicBezTo>
                    <a:pt x="1297762" y="0"/>
                    <a:pt x="1310564" y="5303"/>
                    <a:pt x="1320004" y="14742"/>
                  </a:cubicBezTo>
                  <a:cubicBezTo>
                    <a:pt x="1329443" y="24181"/>
                    <a:pt x="1334746" y="36984"/>
                    <a:pt x="1334746" y="50333"/>
                  </a:cubicBezTo>
                  <a:lnTo>
                    <a:pt x="1334746" y="580543"/>
                  </a:lnTo>
                  <a:cubicBezTo>
                    <a:pt x="1334746" y="593893"/>
                    <a:pt x="1329443" y="606695"/>
                    <a:pt x="1320004" y="616134"/>
                  </a:cubicBezTo>
                  <a:cubicBezTo>
                    <a:pt x="1310564" y="625573"/>
                    <a:pt x="1297762" y="630876"/>
                    <a:pt x="1284413" y="630876"/>
                  </a:cubicBezTo>
                  <a:lnTo>
                    <a:pt x="50333" y="630876"/>
                  </a:lnTo>
                  <a:cubicBezTo>
                    <a:pt x="36984" y="630876"/>
                    <a:pt x="24181" y="625573"/>
                    <a:pt x="14742" y="616134"/>
                  </a:cubicBezTo>
                  <a:cubicBezTo>
                    <a:pt x="5303" y="606695"/>
                    <a:pt x="0" y="593893"/>
                    <a:pt x="0" y="580543"/>
                  </a:cubicBezTo>
                  <a:lnTo>
                    <a:pt x="0" y="50333"/>
                  </a:lnTo>
                  <a:cubicBezTo>
                    <a:pt x="0" y="36984"/>
                    <a:pt x="5303" y="24181"/>
                    <a:pt x="14742" y="14742"/>
                  </a:cubicBezTo>
                  <a:cubicBezTo>
                    <a:pt x="24181" y="5303"/>
                    <a:pt x="36984" y="0"/>
                    <a:pt x="50333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334746" cy="64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79849" y="3974679"/>
            <a:ext cx="7705419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Retropix"/>
              </a:rPr>
              <a:t>ADD A SECTION HEADER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5735954" y="5366046"/>
            <a:ext cx="1351834" cy="1351834"/>
          </a:xfrm>
          <a:custGeom>
            <a:avLst/>
            <a:gdLst/>
            <a:ahLst/>
            <a:cxnLst/>
            <a:rect r="r" b="b" t="t" l="l"/>
            <a:pathLst>
              <a:path h="1351834" w="1351834">
                <a:moveTo>
                  <a:pt x="1351833" y="0"/>
                </a:moveTo>
                <a:lnTo>
                  <a:pt x="0" y="0"/>
                </a:lnTo>
                <a:lnTo>
                  <a:pt x="0" y="1351833"/>
                </a:lnTo>
                <a:lnTo>
                  <a:pt x="1351833" y="1351833"/>
                </a:lnTo>
                <a:lnTo>
                  <a:pt x="13518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2996" y="2986904"/>
            <a:ext cx="13814759" cy="7300096"/>
            <a:chOff x="0" y="0"/>
            <a:chExt cx="3638455" cy="1922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8455" cy="1922659"/>
            </a:xfrm>
            <a:custGeom>
              <a:avLst/>
              <a:gdLst/>
              <a:ahLst/>
              <a:cxnLst/>
              <a:rect r="r" b="b" t="t" l="l"/>
              <a:pathLst>
                <a:path h="1922659" w="3638455">
                  <a:moveTo>
                    <a:pt x="0" y="0"/>
                  </a:moveTo>
                  <a:lnTo>
                    <a:pt x="3638455" y="0"/>
                  </a:lnTo>
                  <a:lnTo>
                    <a:pt x="3638455" y="1922659"/>
                  </a:lnTo>
                  <a:lnTo>
                    <a:pt x="0" y="1922659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638455" cy="1932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32752" y="1754586"/>
            <a:ext cx="14155248" cy="9290990"/>
          </a:xfrm>
          <a:custGeom>
            <a:avLst/>
            <a:gdLst/>
            <a:ahLst/>
            <a:cxnLst/>
            <a:rect r="r" b="b" t="t" l="l"/>
            <a:pathLst>
              <a:path h="9290990" w="14155248">
                <a:moveTo>
                  <a:pt x="0" y="0"/>
                </a:moveTo>
                <a:lnTo>
                  <a:pt x="14155248" y="0"/>
                </a:lnTo>
                <a:lnTo>
                  <a:pt x="14155248" y="9290990"/>
                </a:lnTo>
                <a:lnTo>
                  <a:pt x="0" y="9290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302996" y="2986904"/>
          <a:ext cx="15512102" cy="8167466"/>
        </p:xfrm>
        <a:graphic>
          <a:graphicData uri="http://schemas.openxmlformats.org/drawingml/2006/table">
            <a:tbl>
              <a:tblPr/>
              <a:tblGrid>
                <a:gridCol w="8414729"/>
                <a:gridCol w="1774343"/>
                <a:gridCol w="1774343"/>
                <a:gridCol w="1774343"/>
                <a:gridCol w="1774343"/>
              </a:tblGrid>
              <a:tr h="12385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5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FDD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FDD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5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FFFFFF"/>
                          </a:solidFill>
                          <a:latin typeface="Public Sans Bold"/>
                        </a:rPr>
                        <a:t>1st Quarter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FFFFFF"/>
                          </a:solidFill>
                          <a:latin typeface="Public Sans Bold"/>
                        </a:rPr>
                        <a:t> 2nd Quarter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FFFFFF"/>
                          </a:solidFill>
                          <a:latin typeface="Public Sans Bold"/>
                        </a:rPr>
                        <a:t>3rd Quarter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FFFFFF"/>
                          </a:solidFill>
                          <a:latin typeface="Public Sans Bold"/>
                        </a:rPr>
                        <a:t>4th Quarter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7971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FFFFFF"/>
                          </a:solidFill>
                          <a:latin typeface="Public Sans Bold"/>
                        </a:rPr>
                        <a:t>Income Statement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5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5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5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5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4161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Bold"/>
                        </a:rPr>
                        <a:t>Revenue </a:t>
                      </a:r>
                      <a:endParaRPr lang="en-US" sz="1100"/>
                    </a:p>
                    <a:p>
                      <a:pPr algn="l">
                        <a:lnSpc>
                          <a:spcPts val="2200"/>
                        </a:lnSpc>
                      </a:pP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A</a:t>
                      </a: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dd the product of your average sales price and the number of units sold with your other sources of revenue</a:t>
                      </a:r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Italics"/>
                        </a:rPr>
                        <a:t>$ 000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02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Bold"/>
                        </a:rPr>
                        <a:t>Fixed Costs</a:t>
                      </a:r>
                      <a:endParaRPr lang="en-US" sz="1100"/>
                    </a:p>
                    <a:p>
                      <a:pPr algn="l">
                        <a:lnSpc>
                          <a:spcPts val="2200"/>
                        </a:lnSpc>
                      </a:pP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A</a:t>
                      </a: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dd your fixed costs, such as salaries, insurance, and rent, among others</a:t>
                      </a:r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Italics"/>
                        </a:rPr>
                        <a:t>$ 000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46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Bold"/>
                        </a:rPr>
                        <a:t>Variable Costs</a:t>
                      </a:r>
                      <a:endParaRPr lang="en-US" sz="1100"/>
                    </a:p>
                    <a:p>
                      <a:pPr algn="l">
                        <a:lnSpc>
                          <a:spcPts val="2200"/>
                        </a:lnSpc>
                      </a:pP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A</a:t>
                      </a: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dd your variable costs, such as materials, labor, and insurance, among others</a:t>
                      </a:r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Italics"/>
                        </a:rPr>
                        <a:t>$ 000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02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Bold"/>
                        </a:rPr>
                        <a:t>Total Costs</a:t>
                      </a:r>
                      <a:endParaRPr lang="en-US" sz="1100"/>
                    </a:p>
                    <a:p>
                      <a:pPr algn="l">
                        <a:lnSpc>
                          <a:spcPts val="2200"/>
                        </a:lnSpc>
                      </a:pP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A</a:t>
                      </a: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dd your fixed and variable costs</a:t>
                      </a:r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Italics"/>
                        </a:rPr>
                        <a:t>$ 000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02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Bold"/>
                        </a:rPr>
                        <a:t>Profit</a:t>
                      </a:r>
                      <a:endParaRPr lang="en-US" sz="1100"/>
                    </a:p>
                    <a:p>
                      <a:pPr algn="l">
                        <a:lnSpc>
                          <a:spcPts val="2200"/>
                        </a:lnSpc>
                      </a:pP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D</a:t>
                      </a:r>
                      <a:r>
                        <a:rPr lang="en-US" sz="1572">
                          <a:solidFill>
                            <a:srgbClr val="000000"/>
                          </a:solidFill>
                          <a:latin typeface="Public Sans Bold"/>
                        </a:rPr>
                        <a:t>educt the total costs from your total revenue</a:t>
                      </a:r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r>
                        <a:rPr lang="en-US" sz="2245">
                          <a:solidFill>
                            <a:srgbClr val="000000"/>
                          </a:solidFill>
                          <a:latin typeface="Public Sans Italics"/>
                        </a:rPr>
                        <a:t>$ 000</a:t>
                      </a: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4"/>
                        </a:lnSpc>
                        <a:defRPr/>
                      </a:pPr>
                      <a:endParaRPr lang="en-US" sz="1100"/>
                    </a:p>
                  </a:txBody>
                  <a:tcPr marL="113488" marR="113488" marT="113488" marB="113488" anchor="ctr">
                    <a:lnL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548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-5400000">
            <a:off x="-3088014" y="3929062"/>
            <a:ext cx="9784489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COST STRUCTURE 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AND REVENUE STREAM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4805" y="616336"/>
            <a:ext cx="10303195" cy="9141744"/>
          </a:xfrm>
          <a:custGeom>
            <a:avLst/>
            <a:gdLst/>
            <a:ahLst/>
            <a:cxnLst/>
            <a:rect r="r" b="b" t="t" l="l"/>
            <a:pathLst>
              <a:path h="9141744" w="10303195">
                <a:moveTo>
                  <a:pt x="0" y="0"/>
                </a:moveTo>
                <a:lnTo>
                  <a:pt x="10303195" y="0"/>
                </a:lnTo>
                <a:lnTo>
                  <a:pt x="10303195" y="9141744"/>
                </a:lnTo>
                <a:lnTo>
                  <a:pt x="0" y="9141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13533" y="1393608"/>
            <a:ext cx="8821363" cy="859981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7630" y="768736"/>
            <a:ext cx="7158162" cy="3650613"/>
            <a:chOff x="0" y="0"/>
            <a:chExt cx="1885277" cy="961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5277" cy="961478"/>
            </a:xfrm>
            <a:custGeom>
              <a:avLst/>
              <a:gdLst/>
              <a:ahLst/>
              <a:cxnLst/>
              <a:rect r="r" b="b" t="t" l="l"/>
              <a:pathLst>
                <a:path h="961478" w="1885277">
                  <a:moveTo>
                    <a:pt x="55159" y="0"/>
                  </a:moveTo>
                  <a:lnTo>
                    <a:pt x="1830118" y="0"/>
                  </a:lnTo>
                  <a:cubicBezTo>
                    <a:pt x="1860582" y="0"/>
                    <a:pt x="1885277" y="24696"/>
                    <a:pt x="1885277" y="55159"/>
                  </a:cubicBezTo>
                  <a:lnTo>
                    <a:pt x="1885277" y="906319"/>
                  </a:lnTo>
                  <a:cubicBezTo>
                    <a:pt x="1885277" y="936783"/>
                    <a:pt x="1860582" y="961478"/>
                    <a:pt x="1830118" y="961478"/>
                  </a:cubicBezTo>
                  <a:lnTo>
                    <a:pt x="55159" y="961478"/>
                  </a:lnTo>
                  <a:cubicBezTo>
                    <a:pt x="24696" y="961478"/>
                    <a:pt x="0" y="936783"/>
                    <a:pt x="0" y="906319"/>
                  </a:cubicBezTo>
                  <a:lnTo>
                    <a:pt x="0" y="55159"/>
                  </a:lnTo>
                  <a:cubicBezTo>
                    <a:pt x="0" y="24696"/>
                    <a:pt x="24696" y="0"/>
                    <a:pt x="5515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885277" cy="971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35230" y="616336"/>
            <a:ext cx="7158162" cy="3650613"/>
            <a:chOff x="0" y="0"/>
            <a:chExt cx="1885277" cy="961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5277" cy="961478"/>
            </a:xfrm>
            <a:custGeom>
              <a:avLst/>
              <a:gdLst/>
              <a:ahLst/>
              <a:cxnLst/>
              <a:rect r="r" b="b" t="t" l="l"/>
              <a:pathLst>
                <a:path h="961478" w="1885277">
                  <a:moveTo>
                    <a:pt x="55159" y="0"/>
                  </a:moveTo>
                  <a:lnTo>
                    <a:pt x="1830118" y="0"/>
                  </a:lnTo>
                  <a:cubicBezTo>
                    <a:pt x="1860582" y="0"/>
                    <a:pt x="1885277" y="24696"/>
                    <a:pt x="1885277" y="55159"/>
                  </a:cubicBezTo>
                  <a:lnTo>
                    <a:pt x="1885277" y="906319"/>
                  </a:lnTo>
                  <a:cubicBezTo>
                    <a:pt x="1885277" y="936783"/>
                    <a:pt x="1860582" y="961478"/>
                    <a:pt x="1830118" y="961478"/>
                  </a:cubicBezTo>
                  <a:lnTo>
                    <a:pt x="55159" y="961478"/>
                  </a:lnTo>
                  <a:cubicBezTo>
                    <a:pt x="24696" y="961478"/>
                    <a:pt x="0" y="936783"/>
                    <a:pt x="0" y="906319"/>
                  </a:cubicBezTo>
                  <a:lnTo>
                    <a:pt x="0" y="55159"/>
                  </a:lnTo>
                  <a:cubicBezTo>
                    <a:pt x="0" y="24696"/>
                    <a:pt x="24696" y="0"/>
                    <a:pt x="55159" y="0"/>
                  </a:cubicBezTo>
                  <a:close/>
                </a:path>
              </a:pathLst>
            </a:custGeom>
            <a:solidFill>
              <a:srgbClr val="FDD9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885277" cy="971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86308" y="904875"/>
            <a:ext cx="6960807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Retropix"/>
              </a:rPr>
              <a:t>COST STRUCTURE AND REVENUE STREAM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7630" y="5210812"/>
            <a:ext cx="7158162" cy="1904989"/>
            <a:chOff x="0" y="0"/>
            <a:chExt cx="1885277" cy="5017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55159" y="0"/>
                  </a:moveTo>
                  <a:lnTo>
                    <a:pt x="1830118" y="0"/>
                  </a:lnTo>
                  <a:cubicBezTo>
                    <a:pt x="1860582" y="0"/>
                    <a:pt x="1885277" y="24696"/>
                    <a:pt x="1885277" y="55159"/>
                  </a:cubicBezTo>
                  <a:lnTo>
                    <a:pt x="1885277" y="446566"/>
                  </a:lnTo>
                  <a:cubicBezTo>
                    <a:pt x="1885277" y="477030"/>
                    <a:pt x="1860582" y="501726"/>
                    <a:pt x="1830118" y="501726"/>
                  </a:cubicBezTo>
                  <a:lnTo>
                    <a:pt x="55159" y="501726"/>
                  </a:lnTo>
                  <a:cubicBezTo>
                    <a:pt x="24696" y="501726"/>
                    <a:pt x="0" y="477030"/>
                    <a:pt x="0" y="446566"/>
                  </a:cubicBezTo>
                  <a:lnTo>
                    <a:pt x="0" y="55159"/>
                  </a:lnTo>
                  <a:cubicBezTo>
                    <a:pt x="0" y="24696"/>
                    <a:pt x="24696" y="0"/>
                    <a:pt x="5515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5230" y="5058412"/>
            <a:ext cx="7158162" cy="1904989"/>
            <a:chOff x="0" y="0"/>
            <a:chExt cx="1885277" cy="5017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55159" y="0"/>
                  </a:moveTo>
                  <a:lnTo>
                    <a:pt x="1830118" y="0"/>
                  </a:lnTo>
                  <a:cubicBezTo>
                    <a:pt x="1860582" y="0"/>
                    <a:pt x="1885277" y="24696"/>
                    <a:pt x="1885277" y="55159"/>
                  </a:cubicBezTo>
                  <a:lnTo>
                    <a:pt x="1885277" y="446566"/>
                  </a:lnTo>
                  <a:cubicBezTo>
                    <a:pt x="1885277" y="477030"/>
                    <a:pt x="1860582" y="501726"/>
                    <a:pt x="1830118" y="501726"/>
                  </a:cubicBezTo>
                  <a:lnTo>
                    <a:pt x="55159" y="501726"/>
                  </a:lnTo>
                  <a:cubicBezTo>
                    <a:pt x="24696" y="501726"/>
                    <a:pt x="0" y="477030"/>
                    <a:pt x="0" y="446566"/>
                  </a:cubicBezTo>
                  <a:lnTo>
                    <a:pt x="0" y="55159"/>
                  </a:lnTo>
                  <a:cubicBezTo>
                    <a:pt x="0" y="24696"/>
                    <a:pt x="24696" y="0"/>
                    <a:pt x="55159" y="0"/>
                  </a:cubicBezTo>
                  <a:close/>
                </a:path>
              </a:pathLst>
            </a:custGeom>
            <a:solidFill>
              <a:srgbClr val="D6EEF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6308" y="5414006"/>
            <a:ext cx="639341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Elaborate on what you want</a:t>
            </a:r>
          </a:p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to discuss. 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2857162" y="7753976"/>
            <a:ext cx="2004105" cy="2004105"/>
          </a:xfrm>
          <a:custGeom>
            <a:avLst/>
            <a:gdLst/>
            <a:ahLst/>
            <a:cxnLst/>
            <a:rect r="r" b="b" t="t" l="l"/>
            <a:pathLst>
              <a:path h="2004105" w="2004105">
                <a:moveTo>
                  <a:pt x="2004104" y="0"/>
                </a:moveTo>
                <a:lnTo>
                  <a:pt x="0" y="0"/>
                </a:lnTo>
                <a:lnTo>
                  <a:pt x="0" y="2004104"/>
                </a:lnTo>
                <a:lnTo>
                  <a:pt x="2004104" y="2004104"/>
                </a:lnTo>
                <a:lnTo>
                  <a:pt x="20041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4805" y="616336"/>
            <a:ext cx="10303195" cy="9141744"/>
          </a:xfrm>
          <a:custGeom>
            <a:avLst/>
            <a:gdLst/>
            <a:ahLst/>
            <a:cxnLst/>
            <a:rect r="r" b="b" t="t" l="l"/>
            <a:pathLst>
              <a:path h="9141744" w="10303195">
                <a:moveTo>
                  <a:pt x="0" y="0"/>
                </a:moveTo>
                <a:lnTo>
                  <a:pt x="10303195" y="0"/>
                </a:lnTo>
                <a:lnTo>
                  <a:pt x="10303195" y="9141744"/>
                </a:lnTo>
                <a:lnTo>
                  <a:pt x="0" y="9141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63255" y="1188128"/>
            <a:ext cx="10721716" cy="896366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87630" y="768736"/>
            <a:ext cx="7158162" cy="3650613"/>
            <a:chOff x="0" y="0"/>
            <a:chExt cx="1885277" cy="961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5277" cy="961478"/>
            </a:xfrm>
            <a:custGeom>
              <a:avLst/>
              <a:gdLst/>
              <a:ahLst/>
              <a:cxnLst/>
              <a:rect r="r" b="b" t="t" l="l"/>
              <a:pathLst>
                <a:path h="961478" w="1885277">
                  <a:moveTo>
                    <a:pt x="55159" y="0"/>
                  </a:moveTo>
                  <a:lnTo>
                    <a:pt x="1830118" y="0"/>
                  </a:lnTo>
                  <a:cubicBezTo>
                    <a:pt x="1860582" y="0"/>
                    <a:pt x="1885277" y="24696"/>
                    <a:pt x="1885277" y="55159"/>
                  </a:cubicBezTo>
                  <a:lnTo>
                    <a:pt x="1885277" y="906319"/>
                  </a:lnTo>
                  <a:cubicBezTo>
                    <a:pt x="1885277" y="936783"/>
                    <a:pt x="1860582" y="961478"/>
                    <a:pt x="1830118" y="961478"/>
                  </a:cubicBezTo>
                  <a:lnTo>
                    <a:pt x="55159" y="961478"/>
                  </a:lnTo>
                  <a:cubicBezTo>
                    <a:pt x="24696" y="961478"/>
                    <a:pt x="0" y="936783"/>
                    <a:pt x="0" y="906319"/>
                  </a:cubicBezTo>
                  <a:lnTo>
                    <a:pt x="0" y="55159"/>
                  </a:lnTo>
                  <a:cubicBezTo>
                    <a:pt x="0" y="24696"/>
                    <a:pt x="24696" y="0"/>
                    <a:pt x="5515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885277" cy="971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35230" y="616336"/>
            <a:ext cx="7158162" cy="3650613"/>
            <a:chOff x="0" y="0"/>
            <a:chExt cx="1885277" cy="961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5277" cy="961478"/>
            </a:xfrm>
            <a:custGeom>
              <a:avLst/>
              <a:gdLst/>
              <a:ahLst/>
              <a:cxnLst/>
              <a:rect r="r" b="b" t="t" l="l"/>
              <a:pathLst>
                <a:path h="961478" w="1885277">
                  <a:moveTo>
                    <a:pt x="55159" y="0"/>
                  </a:moveTo>
                  <a:lnTo>
                    <a:pt x="1830118" y="0"/>
                  </a:lnTo>
                  <a:cubicBezTo>
                    <a:pt x="1860582" y="0"/>
                    <a:pt x="1885277" y="24696"/>
                    <a:pt x="1885277" y="55159"/>
                  </a:cubicBezTo>
                  <a:lnTo>
                    <a:pt x="1885277" y="906319"/>
                  </a:lnTo>
                  <a:cubicBezTo>
                    <a:pt x="1885277" y="936783"/>
                    <a:pt x="1860582" y="961478"/>
                    <a:pt x="1830118" y="961478"/>
                  </a:cubicBezTo>
                  <a:lnTo>
                    <a:pt x="55159" y="961478"/>
                  </a:lnTo>
                  <a:cubicBezTo>
                    <a:pt x="24696" y="961478"/>
                    <a:pt x="0" y="936783"/>
                    <a:pt x="0" y="906319"/>
                  </a:cubicBezTo>
                  <a:lnTo>
                    <a:pt x="0" y="55159"/>
                  </a:lnTo>
                  <a:cubicBezTo>
                    <a:pt x="0" y="24696"/>
                    <a:pt x="24696" y="0"/>
                    <a:pt x="55159" y="0"/>
                  </a:cubicBezTo>
                  <a:close/>
                </a:path>
              </a:pathLst>
            </a:custGeom>
            <a:solidFill>
              <a:srgbClr val="D6EEF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885277" cy="971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7630" y="5210812"/>
            <a:ext cx="7158162" cy="1904989"/>
            <a:chOff x="0" y="0"/>
            <a:chExt cx="1885277" cy="5017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55159" y="0"/>
                  </a:moveTo>
                  <a:lnTo>
                    <a:pt x="1830118" y="0"/>
                  </a:lnTo>
                  <a:cubicBezTo>
                    <a:pt x="1860582" y="0"/>
                    <a:pt x="1885277" y="24696"/>
                    <a:pt x="1885277" y="55159"/>
                  </a:cubicBezTo>
                  <a:lnTo>
                    <a:pt x="1885277" y="446566"/>
                  </a:lnTo>
                  <a:cubicBezTo>
                    <a:pt x="1885277" y="477030"/>
                    <a:pt x="1860582" y="501726"/>
                    <a:pt x="1830118" y="501726"/>
                  </a:cubicBezTo>
                  <a:lnTo>
                    <a:pt x="55159" y="501726"/>
                  </a:lnTo>
                  <a:cubicBezTo>
                    <a:pt x="24696" y="501726"/>
                    <a:pt x="0" y="477030"/>
                    <a:pt x="0" y="446566"/>
                  </a:cubicBezTo>
                  <a:lnTo>
                    <a:pt x="0" y="55159"/>
                  </a:lnTo>
                  <a:cubicBezTo>
                    <a:pt x="0" y="24696"/>
                    <a:pt x="24696" y="0"/>
                    <a:pt x="5515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5230" y="5058412"/>
            <a:ext cx="7158162" cy="1904989"/>
            <a:chOff x="0" y="0"/>
            <a:chExt cx="1885277" cy="5017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55159" y="0"/>
                  </a:moveTo>
                  <a:lnTo>
                    <a:pt x="1830118" y="0"/>
                  </a:lnTo>
                  <a:cubicBezTo>
                    <a:pt x="1860582" y="0"/>
                    <a:pt x="1885277" y="24696"/>
                    <a:pt x="1885277" y="55159"/>
                  </a:cubicBezTo>
                  <a:lnTo>
                    <a:pt x="1885277" y="446566"/>
                  </a:lnTo>
                  <a:cubicBezTo>
                    <a:pt x="1885277" y="477030"/>
                    <a:pt x="1860582" y="501726"/>
                    <a:pt x="1830118" y="501726"/>
                  </a:cubicBezTo>
                  <a:lnTo>
                    <a:pt x="55159" y="501726"/>
                  </a:lnTo>
                  <a:cubicBezTo>
                    <a:pt x="24696" y="501726"/>
                    <a:pt x="0" y="477030"/>
                    <a:pt x="0" y="446566"/>
                  </a:cubicBezTo>
                  <a:lnTo>
                    <a:pt x="0" y="55159"/>
                  </a:lnTo>
                  <a:cubicBezTo>
                    <a:pt x="0" y="24696"/>
                    <a:pt x="24696" y="0"/>
                    <a:pt x="55159" y="0"/>
                  </a:cubicBezTo>
                  <a:close/>
                </a:path>
              </a:pathLst>
            </a:custGeom>
            <a:solidFill>
              <a:srgbClr val="FBA7E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2857162" y="7753976"/>
            <a:ext cx="2004105" cy="2004105"/>
          </a:xfrm>
          <a:custGeom>
            <a:avLst/>
            <a:gdLst/>
            <a:ahLst/>
            <a:cxnLst/>
            <a:rect r="r" b="b" t="t" l="l"/>
            <a:pathLst>
              <a:path h="2004105" w="2004105">
                <a:moveTo>
                  <a:pt x="2004104" y="0"/>
                </a:moveTo>
                <a:lnTo>
                  <a:pt x="0" y="0"/>
                </a:lnTo>
                <a:lnTo>
                  <a:pt x="0" y="2004104"/>
                </a:lnTo>
                <a:lnTo>
                  <a:pt x="2004104" y="2004104"/>
                </a:lnTo>
                <a:lnTo>
                  <a:pt x="20041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86308" y="5414006"/>
            <a:ext cx="6393412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Elaborate on what you want</a:t>
            </a:r>
          </a:p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to discuss.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6308" y="904875"/>
            <a:ext cx="6960807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Retropix"/>
              </a:rPr>
              <a:t>COST STRUCTURE AND REVENUE STREAM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8289"/>
            <a:ext cx="18288000" cy="12003578"/>
          </a:xfrm>
          <a:custGeom>
            <a:avLst/>
            <a:gdLst/>
            <a:ahLst/>
            <a:cxnLst/>
            <a:rect r="r" b="b" t="t" l="l"/>
            <a:pathLst>
              <a:path h="12003578" w="18288000">
                <a:moveTo>
                  <a:pt x="0" y="0"/>
                </a:moveTo>
                <a:lnTo>
                  <a:pt x="18288000" y="0"/>
                </a:lnTo>
                <a:lnTo>
                  <a:pt x="18288000" y="12003578"/>
                </a:lnTo>
                <a:lnTo>
                  <a:pt x="0" y="12003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3112" y="4913733"/>
            <a:ext cx="6942147" cy="4114800"/>
          </a:xfrm>
          <a:custGeom>
            <a:avLst/>
            <a:gdLst/>
            <a:ahLst/>
            <a:cxnLst/>
            <a:rect r="r" b="b" t="t" l="l"/>
            <a:pathLst>
              <a:path h="4114800" w="6942147">
                <a:moveTo>
                  <a:pt x="0" y="0"/>
                </a:moveTo>
                <a:lnTo>
                  <a:pt x="6942147" y="0"/>
                </a:lnTo>
                <a:lnTo>
                  <a:pt x="69421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70581" y="5660493"/>
            <a:ext cx="5621540" cy="2209800"/>
            <a:chOff x="0" y="0"/>
            <a:chExt cx="1480570" cy="5820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0570" cy="582005"/>
            </a:xfrm>
            <a:custGeom>
              <a:avLst/>
              <a:gdLst/>
              <a:ahLst/>
              <a:cxnLst/>
              <a:rect r="r" b="b" t="t" l="l"/>
              <a:pathLst>
                <a:path h="582005" w="1480570">
                  <a:moveTo>
                    <a:pt x="0" y="0"/>
                  </a:moveTo>
                  <a:lnTo>
                    <a:pt x="1480570" y="0"/>
                  </a:lnTo>
                  <a:lnTo>
                    <a:pt x="1480570" y="582005"/>
                  </a:lnTo>
                  <a:lnTo>
                    <a:pt x="0" y="582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47675"/>
              <a:ext cx="1480570" cy="10296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3500"/>
                </a:lnSpc>
              </a:pPr>
              <a:r>
                <a:rPr lang="en-US" sz="9000">
                  <a:solidFill>
                    <a:srgbClr val="000000"/>
                  </a:solidFill>
                  <a:latin typeface="Retropix"/>
                </a:rPr>
                <a:t>12 MILLION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5032" y="8492490"/>
            <a:ext cx="493250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Elaborate on the featured statistic.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370867" y="1349401"/>
            <a:ext cx="5119640" cy="3034550"/>
          </a:xfrm>
          <a:custGeom>
            <a:avLst/>
            <a:gdLst/>
            <a:ahLst/>
            <a:cxnLst/>
            <a:rect r="r" b="b" t="t" l="l"/>
            <a:pathLst>
              <a:path h="3034550" w="5119640">
                <a:moveTo>
                  <a:pt x="0" y="0"/>
                </a:moveTo>
                <a:lnTo>
                  <a:pt x="5119640" y="0"/>
                </a:lnTo>
                <a:lnTo>
                  <a:pt x="5119640" y="3034551"/>
                </a:lnTo>
                <a:lnTo>
                  <a:pt x="0" y="303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727823" y="1592411"/>
            <a:ext cx="4044412" cy="2209800"/>
            <a:chOff x="0" y="0"/>
            <a:chExt cx="1065195" cy="5820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5195" cy="582005"/>
            </a:xfrm>
            <a:custGeom>
              <a:avLst/>
              <a:gdLst/>
              <a:ahLst/>
              <a:cxnLst/>
              <a:rect r="r" b="b" t="t" l="l"/>
              <a:pathLst>
                <a:path h="582005" w="1065195">
                  <a:moveTo>
                    <a:pt x="0" y="0"/>
                  </a:moveTo>
                  <a:lnTo>
                    <a:pt x="1065195" y="0"/>
                  </a:lnTo>
                  <a:lnTo>
                    <a:pt x="1065195" y="582005"/>
                  </a:lnTo>
                  <a:lnTo>
                    <a:pt x="0" y="582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47675"/>
              <a:ext cx="1065195" cy="10296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3500"/>
                </a:lnSpc>
              </a:pPr>
              <a:r>
                <a:rPr lang="en-US" sz="9000">
                  <a:solidFill>
                    <a:srgbClr val="000000"/>
                  </a:solidFill>
                  <a:latin typeface="Retropix"/>
                </a:rPr>
                <a:t>95%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31112" y="5143500"/>
            <a:ext cx="5960682" cy="3533059"/>
          </a:xfrm>
          <a:custGeom>
            <a:avLst/>
            <a:gdLst/>
            <a:ahLst/>
            <a:cxnLst/>
            <a:rect r="r" b="b" t="t" l="l"/>
            <a:pathLst>
              <a:path h="3533059" w="5960682">
                <a:moveTo>
                  <a:pt x="0" y="0"/>
                </a:moveTo>
                <a:lnTo>
                  <a:pt x="5960682" y="0"/>
                </a:lnTo>
                <a:lnTo>
                  <a:pt x="5960682" y="3533059"/>
                </a:lnTo>
                <a:lnTo>
                  <a:pt x="0" y="3533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45371" y="5673281"/>
            <a:ext cx="6631831" cy="2308477"/>
            <a:chOff x="0" y="0"/>
            <a:chExt cx="1746655" cy="6079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6655" cy="607994"/>
            </a:xfrm>
            <a:custGeom>
              <a:avLst/>
              <a:gdLst/>
              <a:ahLst/>
              <a:cxnLst/>
              <a:rect r="r" b="b" t="t" l="l"/>
              <a:pathLst>
                <a:path h="607994" w="1746655">
                  <a:moveTo>
                    <a:pt x="0" y="0"/>
                  </a:moveTo>
                  <a:lnTo>
                    <a:pt x="1746655" y="0"/>
                  </a:lnTo>
                  <a:lnTo>
                    <a:pt x="1746655" y="607994"/>
                  </a:lnTo>
                  <a:lnTo>
                    <a:pt x="0" y="607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71475"/>
              <a:ext cx="1746655" cy="9794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1249"/>
                </a:lnSpc>
              </a:pPr>
              <a:r>
                <a:rPr lang="en-US" sz="7499">
                  <a:solidFill>
                    <a:srgbClr val="000000"/>
                  </a:solidFill>
                  <a:latin typeface="Retropix"/>
                </a:rPr>
                <a:t>2 OUT OF 5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6699740">
            <a:off x="1431428" y="1244158"/>
            <a:ext cx="2562752" cy="3480280"/>
          </a:xfrm>
          <a:custGeom>
            <a:avLst/>
            <a:gdLst/>
            <a:ahLst/>
            <a:cxnLst/>
            <a:rect r="r" b="b" t="t" l="l"/>
            <a:pathLst>
              <a:path h="3480280" w="2562752">
                <a:moveTo>
                  <a:pt x="0" y="0"/>
                </a:moveTo>
                <a:lnTo>
                  <a:pt x="2562752" y="0"/>
                </a:lnTo>
                <a:lnTo>
                  <a:pt x="2562752" y="3480280"/>
                </a:lnTo>
                <a:lnTo>
                  <a:pt x="0" y="3480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871961" y="7409820"/>
            <a:ext cx="2544079" cy="2666463"/>
          </a:xfrm>
          <a:custGeom>
            <a:avLst/>
            <a:gdLst/>
            <a:ahLst/>
            <a:cxnLst/>
            <a:rect r="r" b="b" t="t" l="l"/>
            <a:pathLst>
              <a:path h="2666463" w="2544079">
                <a:moveTo>
                  <a:pt x="0" y="0"/>
                </a:moveTo>
                <a:lnTo>
                  <a:pt x="2544078" y="0"/>
                </a:lnTo>
                <a:lnTo>
                  <a:pt x="2544078" y="2666463"/>
                </a:lnTo>
                <a:lnTo>
                  <a:pt x="0" y="26664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283775" y="4370808"/>
            <a:ext cx="493250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Elaborate on the featured statistic.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15097" y="9009483"/>
            <a:ext cx="493250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Elaborate on the featured statistic.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394186" y="1618813"/>
            <a:ext cx="2175458" cy="2183398"/>
          </a:xfrm>
          <a:custGeom>
            <a:avLst/>
            <a:gdLst/>
            <a:ahLst/>
            <a:cxnLst/>
            <a:rect r="r" b="b" t="t" l="l"/>
            <a:pathLst>
              <a:path h="2183398" w="2175458">
                <a:moveTo>
                  <a:pt x="0" y="0"/>
                </a:moveTo>
                <a:lnTo>
                  <a:pt x="2175458" y="0"/>
                </a:lnTo>
                <a:lnTo>
                  <a:pt x="2175458" y="2183398"/>
                </a:lnTo>
                <a:lnTo>
                  <a:pt x="0" y="2183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8922" y="5829300"/>
            <a:ext cx="16232723" cy="6168435"/>
          </a:xfrm>
          <a:custGeom>
            <a:avLst/>
            <a:gdLst/>
            <a:ahLst/>
            <a:cxnLst/>
            <a:rect r="r" b="b" t="t" l="l"/>
            <a:pathLst>
              <a:path h="6168435" w="16232723">
                <a:moveTo>
                  <a:pt x="0" y="0"/>
                </a:moveTo>
                <a:lnTo>
                  <a:pt x="16232723" y="0"/>
                </a:lnTo>
                <a:lnTo>
                  <a:pt x="16232723" y="6168435"/>
                </a:lnTo>
                <a:lnTo>
                  <a:pt x="0" y="6168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8663">
            <a:off x="10858467" y="-2533849"/>
            <a:ext cx="12801666" cy="8961166"/>
          </a:xfrm>
          <a:custGeom>
            <a:avLst/>
            <a:gdLst/>
            <a:ahLst/>
            <a:cxnLst/>
            <a:rect r="r" b="b" t="t" l="l"/>
            <a:pathLst>
              <a:path h="8961166" w="12801666">
                <a:moveTo>
                  <a:pt x="0" y="0"/>
                </a:moveTo>
                <a:lnTo>
                  <a:pt x="12801666" y="0"/>
                </a:lnTo>
                <a:lnTo>
                  <a:pt x="12801666" y="8961166"/>
                </a:lnTo>
                <a:lnTo>
                  <a:pt x="0" y="896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199" y="388349"/>
            <a:ext cx="8327801" cy="5178378"/>
          </a:xfrm>
          <a:custGeom>
            <a:avLst/>
            <a:gdLst/>
            <a:ahLst/>
            <a:cxnLst/>
            <a:rect r="r" b="b" t="t" l="l"/>
            <a:pathLst>
              <a:path h="5178378" w="8327801">
                <a:moveTo>
                  <a:pt x="0" y="0"/>
                </a:moveTo>
                <a:lnTo>
                  <a:pt x="8327801" y="0"/>
                </a:lnTo>
                <a:lnTo>
                  <a:pt x="8327801" y="5178378"/>
                </a:lnTo>
                <a:lnTo>
                  <a:pt x="0" y="5178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2450" y="5819775"/>
            <a:ext cx="769100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Public Sans"/>
              </a:rPr>
              <a:t>Elaborate on what you</a:t>
            </a:r>
          </a:p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Public Sans"/>
              </a:rPr>
              <a:t>want to discuss.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275" y="1923300"/>
            <a:ext cx="7478507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Retropix"/>
              </a:rPr>
              <a:t>WRITE YOUR BIG TOPIC OR IDEA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6247" y="312582"/>
            <a:ext cx="15815507" cy="9661837"/>
          </a:xfrm>
          <a:custGeom>
            <a:avLst/>
            <a:gdLst/>
            <a:ahLst/>
            <a:cxnLst/>
            <a:rect r="r" b="b" t="t" l="l"/>
            <a:pathLst>
              <a:path h="9661837" w="15815507">
                <a:moveTo>
                  <a:pt x="0" y="0"/>
                </a:moveTo>
                <a:lnTo>
                  <a:pt x="15815506" y="0"/>
                </a:lnTo>
                <a:lnTo>
                  <a:pt x="15815506" y="9661836"/>
                </a:lnTo>
                <a:lnTo>
                  <a:pt x="0" y="966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07172" y="3521390"/>
            <a:ext cx="3854993" cy="448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Click on the "PowerPoint" button below this presentation preview. </a:t>
            </a:r>
          </a:p>
          <a:p>
            <a:pPr algn="l">
              <a:lnSpc>
                <a:spcPts val="3267"/>
              </a:lnSpc>
            </a:pPr>
          </a:p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Start editing your presentation.</a:t>
            </a:r>
          </a:p>
          <a:p>
            <a:pPr algn="l">
              <a:lnSpc>
                <a:spcPts val="3267"/>
              </a:lnSpc>
            </a:pPr>
          </a:p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Download and install the fonts used in this presentation as listed on the next page.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48520" y="8008616"/>
            <a:ext cx="655069" cy="989802"/>
          </a:xfrm>
          <a:custGeom>
            <a:avLst/>
            <a:gdLst/>
            <a:ahLst/>
            <a:cxnLst/>
            <a:rect r="r" b="b" t="t" l="l"/>
            <a:pathLst>
              <a:path h="989802" w="655069">
                <a:moveTo>
                  <a:pt x="0" y="0"/>
                </a:moveTo>
                <a:lnTo>
                  <a:pt x="655069" y="0"/>
                </a:lnTo>
                <a:lnTo>
                  <a:pt x="655069" y="989803"/>
                </a:lnTo>
                <a:lnTo>
                  <a:pt x="0" y="989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8818" y="437342"/>
            <a:ext cx="1437761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61"/>
              </a:lnSpc>
              <a:spcBef>
                <a:spcPct val="0"/>
              </a:spcBef>
            </a:pPr>
            <a:r>
              <a:rPr lang="en-US" sz="7467">
                <a:solidFill>
                  <a:srgbClr val="000000"/>
                </a:solidFill>
                <a:latin typeface="Retropix"/>
              </a:rPr>
              <a:t>HOW TO USE THIS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0062" y="3521390"/>
            <a:ext cx="3880080" cy="448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Click on the "Google Slides" button below this presentation preview. </a:t>
            </a:r>
          </a:p>
          <a:p>
            <a:pPr algn="l">
              <a:lnSpc>
                <a:spcPts val="3267"/>
              </a:lnSpc>
            </a:pPr>
          </a:p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Click on "Make a copy."</a:t>
            </a:r>
          </a:p>
          <a:p>
            <a:pPr algn="l">
              <a:lnSpc>
                <a:spcPts val="3267"/>
              </a:lnSpc>
            </a:pPr>
          </a:p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Start editing your presentation.</a:t>
            </a:r>
          </a:p>
          <a:p>
            <a:pPr algn="l">
              <a:lnSpc>
                <a:spcPts val="3267"/>
              </a:lnSpc>
            </a:pPr>
          </a:p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You need to sign in to your Google account.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0062" y="2483306"/>
            <a:ext cx="3808938" cy="53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7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Public Sans Bold"/>
              </a:rPr>
              <a:t>Google Slides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07172" y="2483306"/>
            <a:ext cx="3854993" cy="53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7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Public Sans Bold"/>
              </a:rPr>
              <a:t>PowerPoint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78042" y="3521390"/>
            <a:ext cx="3820665" cy="366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Click on the "Canva" button under this presentation preview. </a:t>
            </a:r>
          </a:p>
          <a:p>
            <a:pPr algn="l">
              <a:lnSpc>
                <a:spcPts val="3267"/>
              </a:lnSpc>
            </a:pPr>
          </a:p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Start editing your presentation.</a:t>
            </a:r>
          </a:p>
          <a:p>
            <a:pPr algn="l">
              <a:lnSpc>
                <a:spcPts val="3267"/>
              </a:lnSpc>
            </a:pPr>
          </a:p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Public Sans"/>
              </a:rPr>
              <a:t>You need to sign in to your Canva account.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18523" y="2483306"/>
            <a:ext cx="3980184" cy="53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7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Public Sans Bold"/>
              </a:rPr>
              <a:t>Canva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107096" y="5293914"/>
            <a:ext cx="655069" cy="989802"/>
          </a:xfrm>
          <a:custGeom>
            <a:avLst/>
            <a:gdLst/>
            <a:ahLst/>
            <a:cxnLst/>
            <a:rect r="r" b="b" t="t" l="l"/>
            <a:pathLst>
              <a:path h="989802" w="655069">
                <a:moveTo>
                  <a:pt x="0" y="0"/>
                </a:moveTo>
                <a:lnTo>
                  <a:pt x="655069" y="0"/>
                </a:lnTo>
                <a:lnTo>
                  <a:pt x="655069" y="989803"/>
                </a:lnTo>
                <a:lnTo>
                  <a:pt x="0" y="989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59371" y="7190639"/>
            <a:ext cx="655069" cy="989802"/>
          </a:xfrm>
          <a:custGeom>
            <a:avLst/>
            <a:gdLst/>
            <a:ahLst/>
            <a:cxnLst/>
            <a:rect r="r" b="b" t="t" l="l"/>
            <a:pathLst>
              <a:path h="989802" w="655069">
                <a:moveTo>
                  <a:pt x="0" y="0"/>
                </a:moveTo>
                <a:lnTo>
                  <a:pt x="655070" y="0"/>
                </a:lnTo>
                <a:lnTo>
                  <a:pt x="655070" y="989802"/>
                </a:lnTo>
                <a:lnTo>
                  <a:pt x="0" y="989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15251" y="863593"/>
            <a:ext cx="5535026" cy="4156049"/>
            <a:chOff x="0" y="0"/>
            <a:chExt cx="84569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2441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001091" y="9334131"/>
            <a:ext cx="725820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Public Sans"/>
              </a:rPr>
              <a:t>Write a caption for the photos.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917127" y="329934"/>
            <a:ext cx="5342173" cy="4011243"/>
            <a:chOff x="0" y="0"/>
            <a:chExt cx="845693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4"/>
              <a:stretch>
                <a:fillRect l="0" t="-5365" r="0" b="-5365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881285" y="2674115"/>
            <a:ext cx="7981449" cy="5992979"/>
            <a:chOff x="0" y="0"/>
            <a:chExt cx="84569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5"/>
              <a:stretch>
                <a:fillRect l="0" t="-5261" r="0" b="-5261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485919" y="6808177"/>
            <a:ext cx="4193691" cy="3148890"/>
            <a:chOff x="0" y="0"/>
            <a:chExt cx="845693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-25351" t="0" r="-25351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84662" y="1028700"/>
            <a:ext cx="10118677" cy="9088411"/>
          </a:xfrm>
          <a:custGeom>
            <a:avLst/>
            <a:gdLst/>
            <a:ahLst/>
            <a:cxnLst/>
            <a:rect r="r" b="b" t="t" l="l"/>
            <a:pathLst>
              <a:path h="9088411" w="10118677">
                <a:moveTo>
                  <a:pt x="0" y="0"/>
                </a:moveTo>
                <a:lnTo>
                  <a:pt x="10118676" y="0"/>
                </a:lnTo>
                <a:lnTo>
                  <a:pt x="10118676" y="9088411"/>
                </a:lnTo>
                <a:lnTo>
                  <a:pt x="0" y="908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46152">
            <a:off x="12767787" y="5247403"/>
            <a:ext cx="902672" cy="1363928"/>
          </a:xfrm>
          <a:custGeom>
            <a:avLst/>
            <a:gdLst/>
            <a:ahLst/>
            <a:cxnLst/>
            <a:rect r="r" b="b" t="t" l="l"/>
            <a:pathLst>
              <a:path h="1363928" w="902672">
                <a:moveTo>
                  <a:pt x="0" y="0"/>
                </a:moveTo>
                <a:lnTo>
                  <a:pt x="902672" y="0"/>
                </a:lnTo>
                <a:lnTo>
                  <a:pt x="902672" y="1363928"/>
                </a:lnTo>
                <a:lnTo>
                  <a:pt x="0" y="1363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6568" y="6561802"/>
            <a:ext cx="4191230" cy="4206526"/>
          </a:xfrm>
          <a:custGeom>
            <a:avLst/>
            <a:gdLst/>
            <a:ahLst/>
            <a:cxnLst/>
            <a:rect r="r" b="b" t="t" l="l"/>
            <a:pathLst>
              <a:path h="4206526" w="4191230">
                <a:moveTo>
                  <a:pt x="0" y="0"/>
                </a:moveTo>
                <a:lnTo>
                  <a:pt x="4191230" y="0"/>
                </a:lnTo>
                <a:lnTo>
                  <a:pt x="4191230" y="4206526"/>
                </a:lnTo>
                <a:lnTo>
                  <a:pt x="0" y="4206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2764" y="0"/>
            <a:ext cx="3405236" cy="3288032"/>
          </a:xfrm>
          <a:custGeom>
            <a:avLst/>
            <a:gdLst/>
            <a:ahLst/>
            <a:cxnLst/>
            <a:rect r="r" b="b" t="t" l="l"/>
            <a:pathLst>
              <a:path h="3288032" w="3405236">
                <a:moveTo>
                  <a:pt x="0" y="0"/>
                </a:moveTo>
                <a:lnTo>
                  <a:pt x="3405236" y="0"/>
                </a:lnTo>
                <a:lnTo>
                  <a:pt x="3405236" y="3288032"/>
                </a:lnTo>
                <a:lnTo>
                  <a:pt x="0" y="3288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05147" y="3257550"/>
            <a:ext cx="7877705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64"/>
              </a:lnSpc>
            </a:pPr>
            <a:r>
              <a:rPr lang="en-US" sz="11053">
                <a:solidFill>
                  <a:srgbClr val="6CE5E8"/>
                </a:solidFill>
                <a:latin typeface="Retropix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3818" y="5415627"/>
            <a:ext cx="6880363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Write a closing statement or call-to-action here.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212" y="5004851"/>
            <a:ext cx="7949716" cy="1517673"/>
          </a:xfrm>
          <a:custGeom>
            <a:avLst/>
            <a:gdLst/>
            <a:ahLst/>
            <a:cxnLst/>
            <a:rect r="r" b="b" t="t" l="l"/>
            <a:pathLst>
              <a:path h="1517673" w="7949716">
                <a:moveTo>
                  <a:pt x="0" y="0"/>
                </a:moveTo>
                <a:lnTo>
                  <a:pt x="7949715" y="0"/>
                </a:lnTo>
                <a:lnTo>
                  <a:pt x="7949715" y="1517673"/>
                </a:lnTo>
                <a:lnTo>
                  <a:pt x="0" y="151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1212" y="7332149"/>
            <a:ext cx="7949716" cy="1517673"/>
          </a:xfrm>
          <a:custGeom>
            <a:avLst/>
            <a:gdLst/>
            <a:ahLst/>
            <a:cxnLst/>
            <a:rect r="r" b="b" t="t" l="l"/>
            <a:pathLst>
              <a:path h="1517673" w="7949716">
                <a:moveTo>
                  <a:pt x="0" y="0"/>
                </a:moveTo>
                <a:lnTo>
                  <a:pt x="7949715" y="0"/>
                </a:lnTo>
                <a:lnTo>
                  <a:pt x="7949715" y="1517673"/>
                </a:lnTo>
                <a:lnTo>
                  <a:pt x="0" y="151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1212" y="2677553"/>
            <a:ext cx="7949716" cy="1517673"/>
          </a:xfrm>
          <a:custGeom>
            <a:avLst/>
            <a:gdLst/>
            <a:ahLst/>
            <a:cxnLst/>
            <a:rect r="r" b="b" t="t" l="l"/>
            <a:pathLst>
              <a:path h="1517673" w="7949716">
                <a:moveTo>
                  <a:pt x="0" y="0"/>
                </a:moveTo>
                <a:lnTo>
                  <a:pt x="7949715" y="0"/>
                </a:lnTo>
                <a:lnTo>
                  <a:pt x="7949715" y="1517673"/>
                </a:lnTo>
                <a:lnTo>
                  <a:pt x="0" y="151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10346" y="1618745"/>
            <a:ext cx="11553375" cy="8591510"/>
          </a:xfrm>
          <a:custGeom>
            <a:avLst/>
            <a:gdLst/>
            <a:ahLst/>
            <a:cxnLst/>
            <a:rect r="r" b="b" t="t" l="l"/>
            <a:pathLst>
              <a:path h="8591510" w="11553375">
                <a:moveTo>
                  <a:pt x="0" y="0"/>
                </a:moveTo>
                <a:lnTo>
                  <a:pt x="11553375" y="0"/>
                </a:lnTo>
                <a:lnTo>
                  <a:pt x="11553375" y="8591510"/>
                </a:lnTo>
                <a:lnTo>
                  <a:pt x="0" y="8591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1212" y="137378"/>
            <a:ext cx="8231144" cy="198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71"/>
              </a:lnSpc>
            </a:pPr>
            <a:r>
              <a:rPr lang="en-US" sz="10408">
                <a:solidFill>
                  <a:srgbClr val="000000"/>
                </a:solidFill>
                <a:latin typeface="Retropix"/>
              </a:rPr>
              <a:t>GET IN TOUCH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0843" y="5102652"/>
            <a:ext cx="5475680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Public Sans Bold"/>
              </a:rPr>
              <a:t>Email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0843" y="5563662"/>
            <a:ext cx="5845721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u="none">
                <a:solidFill>
                  <a:srgbClr val="000000"/>
                </a:solidFill>
                <a:latin typeface="Public Sans"/>
              </a:rPr>
              <a:t>hello@reallygreatsite.com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0843" y="7557268"/>
            <a:ext cx="4057650" cy="991235"/>
            <a:chOff x="0" y="0"/>
            <a:chExt cx="5410200" cy="132164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5410200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ublic Sans Bold"/>
                </a:rPr>
                <a:t>Social Media</a:t>
              </a:r>
              <a:r>
                <a:rPr lang="en-US" sz="2400">
                  <a:solidFill>
                    <a:srgbClr val="000000"/>
                  </a:solidFill>
                  <a:latin typeface="Public Sans Bold"/>
                </a:rPr>
                <a:t>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28955"/>
              <a:ext cx="5410200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Public Sans"/>
                </a:rPr>
                <a:t>@reallygreatsite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0843" y="2861091"/>
            <a:ext cx="4771234" cy="991235"/>
            <a:chOff x="0" y="0"/>
            <a:chExt cx="6361645" cy="132164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5853639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ublic Sans Bold"/>
                </a:rPr>
                <a:t>Call us</a:t>
              </a:r>
              <a:r>
                <a:rPr lang="en-US" sz="2400">
                  <a:solidFill>
                    <a:srgbClr val="000000"/>
                  </a:solidFill>
                  <a:latin typeface="Public Sans Bold"/>
                </a:rPr>
                <a:t>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28955"/>
              <a:ext cx="6361645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Public Sans"/>
                </a:rPr>
                <a:t>123-456-7890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0988" y="4928576"/>
            <a:ext cx="3573613" cy="3574327"/>
            <a:chOff x="0" y="0"/>
            <a:chExt cx="63487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blipFill>
              <a:blip r:embed="rId3"/>
              <a:stretch>
                <a:fillRect l="-49279" t="-15540" r="-34778" b="-1796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F80B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BD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F80B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208374" y="4928576"/>
            <a:ext cx="3573613" cy="3574327"/>
            <a:chOff x="0" y="0"/>
            <a:chExt cx="63487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blipFill>
              <a:blip r:embed="rId4"/>
              <a:stretch>
                <a:fillRect l="-23418" t="0" r="-1444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F80B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BD2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F80B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505887" y="4928576"/>
            <a:ext cx="3573613" cy="3574327"/>
            <a:chOff x="0" y="0"/>
            <a:chExt cx="634873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blipFill>
              <a:blip r:embed="rId5"/>
              <a:stretch>
                <a:fillRect l="-23332" t="0" r="-14357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F80B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BD2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F80B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803400" y="4928576"/>
            <a:ext cx="3573613" cy="3574327"/>
            <a:chOff x="0" y="0"/>
            <a:chExt cx="634873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blipFill>
              <a:blip r:embed="rId6"/>
              <a:stretch>
                <a:fillRect l="-56525" t="0" r="-35077" b="-38982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F80B4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BD2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F80B4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457220" y="773415"/>
            <a:ext cx="17373560" cy="3316771"/>
          </a:xfrm>
          <a:custGeom>
            <a:avLst/>
            <a:gdLst/>
            <a:ahLst/>
            <a:cxnLst/>
            <a:rect r="r" b="b" t="t" l="l"/>
            <a:pathLst>
              <a:path h="3316771" w="17373560">
                <a:moveTo>
                  <a:pt x="0" y="0"/>
                </a:moveTo>
                <a:lnTo>
                  <a:pt x="17373560" y="0"/>
                </a:lnTo>
                <a:lnTo>
                  <a:pt x="17373560" y="3316770"/>
                </a:lnTo>
                <a:lnTo>
                  <a:pt x="0" y="3316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0988" y="2561754"/>
            <a:ext cx="12322393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Elaborate on what you want to discuss.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0988" y="1034407"/>
            <a:ext cx="12711165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etropix"/>
              </a:rPr>
              <a:t>ADD A TEAM MEMBERS PAGE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85485" y="8775570"/>
            <a:ext cx="3499115" cy="931214"/>
            <a:chOff x="0" y="0"/>
            <a:chExt cx="1885277" cy="5017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112839" y="0"/>
                  </a:moveTo>
                  <a:lnTo>
                    <a:pt x="1772438" y="0"/>
                  </a:lnTo>
                  <a:cubicBezTo>
                    <a:pt x="1802365" y="0"/>
                    <a:pt x="1831066" y="11888"/>
                    <a:pt x="1852227" y="33050"/>
                  </a:cubicBezTo>
                  <a:cubicBezTo>
                    <a:pt x="1873389" y="54211"/>
                    <a:pt x="1885277" y="82913"/>
                    <a:pt x="1885277" y="112839"/>
                  </a:cubicBezTo>
                  <a:lnTo>
                    <a:pt x="1885277" y="388886"/>
                  </a:lnTo>
                  <a:cubicBezTo>
                    <a:pt x="1885277" y="418813"/>
                    <a:pt x="1873389" y="447514"/>
                    <a:pt x="1852227" y="468676"/>
                  </a:cubicBezTo>
                  <a:cubicBezTo>
                    <a:pt x="1831066" y="489837"/>
                    <a:pt x="1802365" y="501726"/>
                    <a:pt x="1772438" y="501726"/>
                  </a:cubicBezTo>
                  <a:lnTo>
                    <a:pt x="112839" y="501726"/>
                  </a:lnTo>
                  <a:cubicBezTo>
                    <a:pt x="82913" y="501726"/>
                    <a:pt x="54211" y="489837"/>
                    <a:pt x="33050" y="468676"/>
                  </a:cubicBezTo>
                  <a:cubicBezTo>
                    <a:pt x="11888" y="447514"/>
                    <a:pt x="0" y="418813"/>
                    <a:pt x="0" y="388886"/>
                  </a:cubicBezTo>
                  <a:lnTo>
                    <a:pt x="0" y="112839"/>
                  </a:lnTo>
                  <a:cubicBezTo>
                    <a:pt x="0" y="82913"/>
                    <a:pt x="11888" y="54211"/>
                    <a:pt x="33050" y="33050"/>
                  </a:cubicBezTo>
                  <a:cubicBezTo>
                    <a:pt x="54211" y="11888"/>
                    <a:pt x="82913" y="0"/>
                    <a:pt x="11283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10988" y="8701073"/>
            <a:ext cx="3499115" cy="931214"/>
            <a:chOff x="0" y="0"/>
            <a:chExt cx="1885277" cy="50172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112839" y="0"/>
                  </a:moveTo>
                  <a:lnTo>
                    <a:pt x="1772438" y="0"/>
                  </a:lnTo>
                  <a:cubicBezTo>
                    <a:pt x="1802365" y="0"/>
                    <a:pt x="1831066" y="11888"/>
                    <a:pt x="1852227" y="33050"/>
                  </a:cubicBezTo>
                  <a:cubicBezTo>
                    <a:pt x="1873389" y="54211"/>
                    <a:pt x="1885277" y="82913"/>
                    <a:pt x="1885277" y="112839"/>
                  </a:cubicBezTo>
                  <a:lnTo>
                    <a:pt x="1885277" y="388886"/>
                  </a:lnTo>
                  <a:cubicBezTo>
                    <a:pt x="1885277" y="418813"/>
                    <a:pt x="1873389" y="447514"/>
                    <a:pt x="1852227" y="468676"/>
                  </a:cubicBezTo>
                  <a:cubicBezTo>
                    <a:pt x="1831066" y="489837"/>
                    <a:pt x="1802365" y="501726"/>
                    <a:pt x="1772438" y="501726"/>
                  </a:cubicBezTo>
                  <a:lnTo>
                    <a:pt x="112839" y="501726"/>
                  </a:lnTo>
                  <a:cubicBezTo>
                    <a:pt x="82913" y="501726"/>
                    <a:pt x="54211" y="489837"/>
                    <a:pt x="33050" y="468676"/>
                  </a:cubicBezTo>
                  <a:cubicBezTo>
                    <a:pt x="11888" y="447514"/>
                    <a:pt x="0" y="418813"/>
                    <a:pt x="0" y="388886"/>
                  </a:cubicBezTo>
                  <a:lnTo>
                    <a:pt x="0" y="112839"/>
                  </a:lnTo>
                  <a:cubicBezTo>
                    <a:pt x="0" y="82913"/>
                    <a:pt x="11888" y="54211"/>
                    <a:pt x="33050" y="33050"/>
                  </a:cubicBezTo>
                  <a:cubicBezTo>
                    <a:pt x="54211" y="11888"/>
                    <a:pt x="82913" y="0"/>
                    <a:pt x="112839" y="0"/>
                  </a:cubicBezTo>
                  <a:close/>
                </a:path>
              </a:pathLst>
            </a:custGeom>
            <a:solidFill>
              <a:srgbClr val="FFFBD2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159711" y="8718420"/>
            <a:ext cx="3001670" cy="46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703" spc="135">
                <a:solidFill>
                  <a:srgbClr val="191919"/>
                </a:solidFill>
                <a:latin typeface="Retropix Bold"/>
              </a:rPr>
              <a:t> NAME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9711" y="9177342"/>
            <a:ext cx="300167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191919"/>
                </a:solidFill>
                <a:latin typeface="Public Sans"/>
              </a:rPr>
              <a:t>Title or Position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5282872" y="8812819"/>
            <a:ext cx="3499115" cy="931214"/>
            <a:chOff x="0" y="0"/>
            <a:chExt cx="1885277" cy="50172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112839" y="0"/>
                  </a:moveTo>
                  <a:lnTo>
                    <a:pt x="1772438" y="0"/>
                  </a:lnTo>
                  <a:cubicBezTo>
                    <a:pt x="1802365" y="0"/>
                    <a:pt x="1831066" y="11888"/>
                    <a:pt x="1852227" y="33050"/>
                  </a:cubicBezTo>
                  <a:cubicBezTo>
                    <a:pt x="1873389" y="54211"/>
                    <a:pt x="1885277" y="82913"/>
                    <a:pt x="1885277" y="112839"/>
                  </a:cubicBezTo>
                  <a:lnTo>
                    <a:pt x="1885277" y="388886"/>
                  </a:lnTo>
                  <a:cubicBezTo>
                    <a:pt x="1885277" y="418813"/>
                    <a:pt x="1873389" y="447514"/>
                    <a:pt x="1852227" y="468676"/>
                  </a:cubicBezTo>
                  <a:cubicBezTo>
                    <a:pt x="1831066" y="489837"/>
                    <a:pt x="1802365" y="501726"/>
                    <a:pt x="1772438" y="501726"/>
                  </a:cubicBezTo>
                  <a:lnTo>
                    <a:pt x="112839" y="501726"/>
                  </a:lnTo>
                  <a:cubicBezTo>
                    <a:pt x="82913" y="501726"/>
                    <a:pt x="54211" y="489837"/>
                    <a:pt x="33050" y="468676"/>
                  </a:cubicBezTo>
                  <a:cubicBezTo>
                    <a:pt x="11888" y="447514"/>
                    <a:pt x="0" y="418813"/>
                    <a:pt x="0" y="388886"/>
                  </a:cubicBezTo>
                  <a:lnTo>
                    <a:pt x="0" y="112839"/>
                  </a:lnTo>
                  <a:cubicBezTo>
                    <a:pt x="0" y="82913"/>
                    <a:pt x="11888" y="54211"/>
                    <a:pt x="33050" y="33050"/>
                  </a:cubicBezTo>
                  <a:cubicBezTo>
                    <a:pt x="54211" y="11888"/>
                    <a:pt x="82913" y="0"/>
                    <a:pt x="11283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208374" y="8738321"/>
            <a:ext cx="3499115" cy="931214"/>
            <a:chOff x="0" y="0"/>
            <a:chExt cx="1885277" cy="50172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112839" y="0"/>
                  </a:moveTo>
                  <a:lnTo>
                    <a:pt x="1772438" y="0"/>
                  </a:lnTo>
                  <a:cubicBezTo>
                    <a:pt x="1802365" y="0"/>
                    <a:pt x="1831066" y="11888"/>
                    <a:pt x="1852227" y="33050"/>
                  </a:cubicBezTo>
                  <a:cubicBezTo>
                    <a:pt x="1873389" y="54211"/>
                    <a:pt x="1885277" y="82913"/>
                    <a:pt x="1885277" y="112839"/>
                  </a:cubicBezTo>
                  <a:lnTo>
                    <a:pt x="1885277" y="388886"/>
                  </a:lnTo>
                  <a:cubicBezTo>
                    <a:pt x="1885277" y="418813"/>
                    <a:pt x="1873389" y="447514"/>
                    <a:pt x="1852227" y="468676"/>
                  </a:cubicBezTo>
                  <a:cubicBezTo>
                    <a:pt x="1831066" y="489837"/>
                    <a:pt x="1802365" y="501726"/>
                    <a:pt x="1772438" y="501726"/>
                  </a:cubicBezTo>
                  <a:lnTo>
                    <a:pt x="112839" y="501726"/>
                  </a:lnTo>
                  <a:cubicBezTo>
                    <a:pt x="82913" y="501726"/>
                    <a:pt x="54211" y="489837"/>
                    <a:pt x="33050" y="468676"/>
                  </a:cubicBezTo>
                  <a:cubicBezTo>
                    <a:pt x="11888" y="447514"/>
                    <a:pt x="0" y="418813"/>
                    <a:pt x="0" y="388886"/>
                  </a:cubicBezTo>
                  <a:lnTo>
                    <a:pt x="0" y="112839"/>
                  </a:lnTo>
                  <a:cubicBezTo>
                    <a:pt x="0" y="82913"/>
                    <a:pt x="11888" y="54211"/>
                    <a:pt x="33050" y="33050"/>
                  </a:cubicBezTo>
                  <a:cubicBezTo>
                    <a:pt x="54211" y="11888"/>
                    <a:pt x="82913" y="0"/>
                    <a:pt x="112839" y="0"/>
                  </a:cubicBezTo>
                  <a:close/>
                </a:path>
              </a:pathLst>
            </a:custGeom>
            <a:solidFill>
              <a:srgbClr val="FFFBD2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457097" y="8755669"/>
            <a:ext cx="3001670" cy="46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703" spc="135">
                <a:solidFill>
                  <a:srgbClr val="191919"/>
                </a:solidFill>
                <a:latin typeface="Retropix Bold"/>
              </a:rPr>
              <a:t> NAME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457097" y="9214590"/>
            <a:ext cx="300167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191919"/>
                </a:solidFill>
                <a:latin typeface="Public Sans"/>
              </a:rPr>
              <a:t>Title or Position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9580258" y="8850068"/>
            <a:ext cx="3499115" cy="931214"/>
            <a:chOff x="0" y="0"/>
            <a:chExt cx="1885277" cy="50172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112839" y="0"/>
                  </a:moveTo>
                  <a:lnTo>
                    <a:pt x="1772438" y="0"/>
                  </a:lnTo>
                  <a:cubicBezTo>
                    <a:pt x="1802365" y="0"/>
                    <a:pt x="1831066" y="11888"/>
                    <a:pt x="1852227" y="33050"/>
                  </a:cubicBezTo>
                  <a:cubicBezTo>
                    <a:pt x="1873389" y="54211"/>
                    <a:pt x="1885277" y="82913"/>
                    <a:pt x="1885277" y="112839"/>
                  </a:cubicBezTo>
                  <a:lnTo>
                    <a:pt x="1885277" y="388886"/>
                  </a:lnTo>
                  <a:cubicBezTo>
                    <a:pt x="1885277" y="418813"/>
                    <a:pt x="1873389" y="447514"/>
                    <a:pt x="1852227" y="468676"/>
                  </a:cubicBezTo>
                  <a:cubicBezTo>
                    <a:pt x="1831066" y="489837"/>
                    <a:pt x="1802365" y="501726"/>
                    <a:pt x="1772438" y="501726"/>
                  </a:cubicBezTo>
                  <a:lnTo>
                    <a:pt x="112839" y="501726"/>
                  </a:lnTo>
                  <a:cubicBezTo>
                    <a:pt x="82913" y="501726"/>
                    <a:pt x="54211" y="489837"/>
                    <a:pt x="33050" y="468676"/>
                  </a:cubicBezTo>
                  <a:cubicBezTo>
                    <a:pt x="11888" y="447514"/>
                    <a:pt x="0" y="418813"/>
                    <a:pt x="0" y="388886"/>
                  </a:cubicBezTo>
                  <a:lnTo>
                    <a:pt x="0" y="112839"/>
                  </a:lnTo>
                  <a:cubicBezTo>
                    <a:pt x="0" y="82913"/>
                    <a:pt x="11888" y="54211"/>
                    <a:pt x="33050" y="33050"/>
                  </a:cubicBezTo>
                  <a:cubicBezTo>
                    <a:pt x="54211" y="11888"/>
                    <a:pt x="82913" y="0"/>
                    <a:pt x="11283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505761" y="8775570"/>
            <a:ext cx="3499115" cy="931214"/>
            <a:chOff x="0" y="0"/>
            <a:chExt cx="1885277" cy="50172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112839" y="0"/>
                  </a:moveTo>
                  <a:lnTo>
                    <a:pt x="1772438" y="0"/>
                  </a:lnTo>
                  <a:cubicBezTo>
                    <a:pt x="1802365" y="0"/>
                    <a:pt x="1831066" y="11888"/>
                    <a:pt x="1852227" y="33050"/>
                  </a:cubicBezTo>
                  <a:cubicBezTo>
                    <a:pt x="1873389" y="54211"/>
                    <a:pt x="1885277" y="82913"/>
                    <a:pt x="1885277" y="112839"/>
                  </a:cubicBezTo>
                  <a:lnTo>
                    <a:pt x="1885277" y="388886"/>
                  </a:lnTo>
                  <a:cubicBezTo>
                    <a:pt x="1885277" y="418813"/>
                    <a:pt x="1873389" y="447514"/>
                    <a:pt x="1852227" y="468676"/>
                  </a:cubicBezTo>
                  <a:cubicBezTo>
                    <a:pt x="1831066" y="489837"/>
                    <a:pt x="1802365" y="501726"/>
                    <a:pt x="1772438" y="501726"/>
                  </a:cubicBezTo>
                  <a:lnTo>
                    <a:pt x="112839" y="501726"/>
                  </a:lnTo>
                  <a:cubicBezTo>
                    <a:pt x="82913" y="501726"/>
                    <a:pt x="54211" y="489837"/>
                    <a:pt x="33050" y="468676"/>
                  </a:cubicBezTo>
                  <a:cubicBezTo>
                    <a:pt x="11888" y="447514"/>
                    <a:pt x="0" y="418813"/>
                    <a:pt x="0" y="388886"/>
                  </a:cubicBezTo>
                  <a:lnTo>
                    <a:pt x="0" y="112839"/>
                  </a:lnTo>
                  <a:cubicBezTo>
                    <a:pt x="0" y="82913"/>
                    <a:pt x="11888" y="54211"/>
                    <a:pt x="33050" y="33050"/>
                  </a:cubicBezTo>
                  <a:cubicBezTo>
                    <a:pt x="54211" y="11888"/>
                    <a:pt x="82913" y="0"/>
                    <a:pt x="112839" y="0"/>
                  </a:cubicBezTo>
                  <a:close/>
                </a:path>
              </a:pathLst>
            </a:custGeom>
            <a:solidFill>
              <a:srgbClr val="FFFBD2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9754484" y="8792918"/>
            <a:ext cx="3001670" cy="46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703" spc="135">
                <a:solidFill>
                  <a:srgbClr val="191919"/>
                </a:solidFill>
                <a:latin typeface="Retropix Bold"/>
              </a:rPr>
              <a:t> NAME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754484" y="9251839"/>
            <a:ext cx="300167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191919"/>
                </a:solidFill>
                <a:latin typeface="Public Sans"/>
              </a:rPr>
              <a:t>Title or Position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3877645" y="8887316"/>
            <a:ext cx="3499115" cy="931214"/>
            <a:chOff x="0" y="0"/>
            <a:chExt cx="1885277" cy="501726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112839" y="0"/>
                  </a:moveTo>
                  <a:lnTo>
                    <a:pt x="1772438" y="0"/>
                  </a:lnTo>
                  <a:cubicBezTo>
                    <a:pt x="1802365" y="0"/>
                    <a:pt x="1831066" y="11888"/>
                    <a:pt x="1852227" y="33050"/>
                  </a:cubicBezTo>
                  <a:cubicBezTo>
                    <a:pt x="1873389" y="54211"/>
                    <a:pt x="1885277" y="82913"/>
                    <a:pt x="1885277" y="112839"/>
                  </a:cubicBezTo>
                  <a:lnTo>
                    <a:pt x="1885277" y="388886"/>
                  </a:lnTo>
                  <a:cubicBezTo>
                    <a:pt x="1885277" y="418813"/>
                    <a:pt x="1873389" y="447514"/>
                    <a:pt x="1852227" y="468676"/>
                  </a:cubicBezTo>
                  <a:cubicBezTo>
                    <a:pt x="1831066" y="489837"/>
                    <a:pt x="1802365" y="501726"/>
                    <a:pt x="1772438" y="501726"/>
                  </a:cubicBezTo>
                  <a:lnTo>
                    <a:pt x="112839" y="501726"/>
                  </a:lnTo>
                  <a:cubicBezTo>
                    <a:pt x="82913" y="501726"/>
                    <a:pt x="54211" y="489837"/>
                    <a:pt x="33050" y="468676"/>
                  </a:cubicBezTo>
                  <a:cubicBezTo>
                    <a:pt x="11888" y="447514"/>
                    <a:pt x="0" y="418813"/>
                    <a:pt x="0" y="388886"/>
                  </a:cubicBezTo>
                  <a:lnTo>
                    <a:pt x="0" y="112839"/>
                  </a:lnTo>
                  <a:cubicBezTo>
                    <a:pt x="0" y="82913"/>
                    <a:pt x="11888" y="54211"/>
                    <a:pt x="33050" y="33050"/>
                  </a:cubicBezTo>
                  <a:cubicBezTo>
                    <a:pt x="54211" y="11888"/>
                    <a:pt x="82913" y="0"/>
                    <a:pt x="11283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803147" y="8812819"/>
            <a:ext cx="3499115" cy="931214"/>
            <a:chOff x="0" y="0"/>
            <a:chExt cx="1885277" cy="501726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885277" cy="501726"/>
            </a:xfrm>
            <a:custGeom>
              <a:avLst/>
              <a:gdLst/>
              <a:ahLst/>
              <a:cxnLst/>
              <a:rect r="r" b="b" t="t" l="l"/>
              <a:pathLst>
                <a:path h="501726" w="1885277">
                  <a:moveTo>
                    <a:pt x="112839" y="0"/>
                  </a:moveTo>
                  <a:lnTo>
                    <a:pt x="1772438" y="0"/>
                  </a:lnTo>
                  <a:cubicBezTo>
                    <a:pt x="1802365" y="0"/>
                    <a:pt x="1831066" y="11888"/>
                    <a:pt x="1852227" y="33050"/>
                  </a:cubicBezTo>
                  <a:cubicBezTo>
                    <a:pt x="1873389" y="54211"/>
                    <a:pt x="1885277" y="82913"/>
                    <a:pt x="1885277" y="112839"/>
                  </a:cubicBezTo>
                  <a:lnTo>
                    <a:pt x="1885277" y="388886"/>
                  </a:lnTo>
                  <a:cubicBezTo>
                    <a:pt x="1885277" y="418813"/>
                    <a:pt x="1873389" y="447514"/>
                    <a:pt x="1852227" y="468676"/>
                  </a:cubicBezTo>
                  <a:cubicBezTo>
                    <a:pt x="1831066" y="489837"/>
                    <a:pt x="1802365" y="501726"/>
                    <a:pt x="1772438" y="501726"/>
                  </a:cubicBezTo>
                  <a:lnTo>
                    <a:pt x="112839" y="501726"/>
                  </a:lnTo>
                  <a:cubicBezTo>
                    <a:pt x="82913" y="501726"/>
                    <a:pt x="54211" y="489837"/>
                    <a:pt x="33050" y="468676"/>
                  </a:cubicBezTo>
                  <a:cubicBezTo>
                    <a:pt x="11888" y="447514"/>
                    <a:pt x="0" y="418813"/>
                    <a:pt x="0" y="388886"/>
                  </a:cubicBezTo>
                  <a:lnTo>
                    <a:pt x="0" y="112839"/>
                  </a:lnTo>
                  <a:cubicBezTo>
                    <a:pt x="0" y="82913"/>
                    <a:pt x="11888" y="54211"/>
                    <a:pt x="33050" y="33050"/>
                  </a:cubicBezTo>
                  <a:cubicBezTo>
                    <a:pt x="54211" y="11888"/>
                    <a:pt x="82913" y="0"/>
                    <a:pt x="112839" y="0"/>
                  </a:cubicBezTo>
                  <a:close/>
                </a:path>
              </a:pathLst>
            </a:custGeom>
            <a:solidFill>
              <a:srgbClr val="FFFBD2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9525"/>
              <a:ext cx="1885277" cy="51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4051870" y="8830166"/>
            <a:ext cx="3001670" cy="46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703" spc="135">
                <a:solidFill>
                  <a:srgbClr val="191919"/>
                </a:solidFill>
                <a:latin typeface="Retropix Bold"/>
              </a:rPr>
              <a:t> NAME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051870" y="9289088"/>
            <a:ext cx="300167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191919"/>
                </a:solidFill>
                <a:latin typeface="Public Sans"/>
              </a:rPr>
              <a:t>Title or Position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166" y="1028700"/>
            <a:ext cx="10458872" cy="6389420"/>
          </a:xfrm>
          <a:custGeom>
            <a:avLst/>
            <a:gdLst/>
            <a:ahLst/>
            <a:cxnLst/>
            <a:rect r="r" b="b" t="t" l="l"/>
            <a:pathLst>
              <a:path h="6389420" w="10458872">
                <a:moveTo>
                  <a:pt x="0" y="0"/>
                </a:moveTo>
                <a:lnTo>
                  <a:pt x="10458872" y="0"/>
                </a:lnTo>
                <a:lnTo>
                  <a:pt x="10458872" y="6389420"/>
                </a:lnTo>
                <a:lnTo>
                  <a:pt x="0" y="6389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83075" y="4798679"/>
            <a:ext cx="7276225" cy="5238882"/>
          </a:xfrm>
          <a:custGeom>
            <a:avLst/>
            <a:gdLst/>
            <a:ahLst/>
            <a:cxnLst/>
            <a:rect r="r" b="b" t="t" l="l"/>
            <a:pathLst>
              <a:path h="5238882" w="7276225">
                <a:moveTo>
                  <a:pt x="0" y="0"/>
                </a:moveTo>
                <a:lnTo>
                  <a:pt x="7276225" y="0"/>
                </a:lnTo>
                <a:lnTo>
                  <a:pt x="7276225" y="5238882"/>
                </a:lnTo>
                <a:lnTo>
                  <a:pt x="0" y="5238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8093" y="1099742"/>
            <a:ext cx="8702118" cy="103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7"/>
              </a:lnSpc>
              <a:spcBef>
                <a:spcPct val="0"/>
              </a:spcBef>
            </a:pPr>
            <a:r>
              <a:rPr lang="en-US" sz="5981">
                <a:solidFill>
                  <a:srgbClr val="000000"/>
                </a:solidFill>
                <a:latin typeface="Retropix"/>
              </a:rPr>
              <a:t>CREDITS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6698" y="3042011"/>
            <a:ext cx="8790656" cy="117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65"/>
              </a:lnSpc>
              <a:spcBef>
                <a:spcPct val="0"/>
              </a:spcBef>
            </a:pPr>
            <a:r>
              <a:rPr lang="en-US" sz="3588">
                <a:solidFill>
                  <a:srgbClr val="000000"/>
                </a:solidFill>
                <a:latin typeface="Public Sans"/>
              </a:rPr>
              <a:t>This presentation template is free for everyone to use thanks to the following: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6698" y="4891927"/>
            <a:ext cx="8790656" cy="103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2990">
                <a:solidFill>
                  <a:srgbClr val="000000"/>
                </a:solidFill>
                <a:latin typeface="Public Sans"/>
              </a:rPr>
              <a:t>SlidesCarnival for the presentation template</a:t>
            </a:r>
          </a:p>
          <a:p>
            <a:pPr algn="l">
              <a:lnSpc>
                <a:spcPts val="4187"/>
              </a:lnSpc>
            </a:pPr>
            <a:r>
              <a:rPr lang="en-US" sz="2990">
                <a:solidFill>
                  <a:srgbClr val="000000"/>
                </a:solidFill>
                <a:latin typeface="Public Sans"/>
              </a:rPr>
              <a:t>Pexels for the photos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63901" y="5713145"/>
            <a:ext cx="6114573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Retropix"/>
              </a:rPr>
              <a:t>HAPPY DESIGNING!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627102" y="-467857"/>
            <a:ext cx="4102745" cy="4117719"/>
          </a:xfrm>
          <a:custGeom>
            <a:avLst/>
            <a:gdLst/>
            <a:ahLst/>
            <a:cxnLst/>
            <a:rect r="r" b="b" t="t" l="l"/>
            <a:pathLst>
              <a:path h="4117719" w="4102745">
                <a:moveTo>
                  <a:pt x="0" y="0"/>
                </a:moveTo>
                <a:lnTo>
                  <a:pt x="4102745" y="0"/>
                </a:lnTo>
                <a:lnTo>
                  <a:pt x="4102745" y="4117718"/>
                </a:lnTo>
                <a:lnTo>
                  <a:pt x="0" y="4117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61070"/>
            <a:ext cx="3483534" cy="3363635"/>
          </a:xfrm>
          <a:custGeom>
            <a:avLst/>
            <a:gdLst/>
            <a:ahLst/>
            <a:cxnLst/>
            <a:rect r="r" b="b" t="t" l="l"/>
            <a:pathLst>
              <a:path h="3363635" w="3483534">
                <a:moveTo>
                  <a:pt x="0" y="0"/>
                </a:moveTo>
                <a:lnTo>
                  <a:pt x="3483534" y="0"/>
                </a:lnTo>
                <a:lnTo>
                  <a:pt x="3483534" y="3363635"/>
                </a:lnTo>
                <a:lnTo>
                  <a:pt x="0" y="3363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52822" y="1455491"/>
            <a:ext cx="6448876" cy="6096147"/>
            <a:chOff x="0" y="0"/>
            <a:chExt cx="8598502" cy="812819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450" r="0" b="18450"/>
            <a:stretch>
              <a:fillRect/>
            </a:stretch>
          </p:blipFill>
          <p:spPr>
            <a:xfrm flipH="false" flipV="false">
              <a:off x="0" y="0"/>
              <a:ext cx="8598502" cy="812819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31345" y="838200"/>
            <a:ext cx="8049985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Retropix"/>
              </a:rPr>
              <a:t>FONTS IN THIS 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1345" y="4357908"/>
            <a:ext cx="7822243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This presentation template uses the following free fonts: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1345" y="5845236"/>
            <a:ext cx="7372710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</a:rPr>
              <a:t>Titles: Retropix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</a:rPr>
              <a:t>Headers: Public Sans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ublic Sans"/>
              </a:rPr>
              <a:t>Body Copy: Public Sans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8335" y="7704038"/>
            <a:ext cx="7803530" cy="1951310"/>
            <a:chOff x="0" y="0"/>
            <a:chExt cx="2055251" cy="5139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5251" cy="513925"/>
            </a:xfrm>
            <a:custGeom>
              <a:avLst/>
              <a:gdLst/>
              <a:ahLst/>
              <a:cxnLst/>
              <a:rect r="r" b="b" t="t" l="l"/>
              <a:pathLst>
                <a:path h="513925" w="2055251">
                  <a:moveTo>
                    <a:pt x="50597" y="0"/>
                  </a:moveTo>
                  <a:lnTo>
                    <a:pt x="2004653" y="0"/>
                  </a:lnTo>
                  <a:cubicBezTo>
                    <a:pt x="2018073" y="0"/>
                    <a:pt x="2030942" y="5331"/>
                    <a:pt x="2040431" y="14820"/>
                  </a:cubicBezTo>
                  <a:cubicBezTo>
                    <a:pt x="2049920" y="24308"/>
                    <a:pt x="2055251" y="37178"/>
                    <a:pt x="2055251" y="50597"/>
                  </a:cubicBezTo>
                  <a:lnTo>
                    <a:pt x="2055251" y="463328"/>
                  </a:lnTo>
                  <a:cubicBezTo>
                    <a:pt x="2055251" y="476747"/>
                    <a:pt x="2049920" y="489617"/>
                    <a:pt x="2040431" y="499106"/>
                  </a:cubicBezTo>
                  <a:cubicBezTo>
                    <a:pt x="2030942" y="508595"/>
                    <a:pt x="2018073" y="513925"/>
                    <a:pt x="2004653" y="513925"/>
                  </a:cubicBezTo>
                  <a:lnTo>
                    <a:pt x="50597" y="513925"/>
                  </a:lnTo>
                  <a:cubicBezTo>
                    <a:pt x="37178" y="513925"/>
                    <a:pt x="24308" y="508595"/>
                    <a:pt x="14820" y="499106"/>
                  </a:cubicBezTo>
                  <a:cubicBezTo>
                    <a:pt x="5331" y="489617"/>
                    <a:pt x="0" y="476747"/>
                    <a:pt x="0" y="463328"/>
                  </a:cubicBezTo>
                  <a:lnTo>
                    <a:pt x="0" y="50597"/>
                  </a:lnTo>
                  <a:cubicBezTo>
                    <a:pt x="0" y="37178"/>
                    <a:pt x="5331" y="24308"/>
                    <a:pt x="14820" y="14820"/>
                  </a:cubicBezTo>
                  <a:cubicBezTo>
                    <a:pt x="24308" y="5331"/>
                    <a:pt x="37178" y="0"/>
                    <a:pt x="505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055251" cy="523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5935" y="7551638"/>
            <a:ext cx="7803530" cy="1951310"/>
            <a:chOff x="0" y="0"/>
            <a:chExt cx="2055251" cy="5139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5251" cy="513925"/>
            </a:xfrm>
            <a:custGeom>
              <a:avLst/>
              <a:gdLst/>
              <a:ahLst/>
              <a:cxnLst/>
              <a:rect r="r" b="b" t="t" l="l"/>
              <a:pathLst>
                <a:path h="513925" w="2055251">
                  <a:moveTo>
                    <a:pt x="50597" y="0"/>
                  </a:moveTo>
                  <a:lnTo>
                    <a:pt x="2004653" y="0"/>
                  </a:lnTo>
                  <a:cubicBezTo>
                    <a:pt x="2018073" y="0"/>
                    <a:pt x="2030942" y="5331"/>
                    <a:pt x="2040431" y="14820"/>
                  </a:cubicBezTo>
                  <a:cubicBezTo>
                    <a:pt x="2049920" y="24308"/>
                    <a:pt x="2055251" y="37178"/>
                    <a:pt x="2055251" y="50597"/>
                  </a:cubicBezTo>
                  <a:lnTo>
                    <a:pt x="2055251" y="463328"/>
                  </a:lnTo>
                  <a:cubicBezTo>
                    <a:pt x="2055251" y="476747"/>
                    <a:pt x="2049920" y="489617"/>
                    <a:pt x="2040431" y="499106"/>
                  </a:cubicBezTo>
                  <a:cubicBezTo>
                    <a:pt x="2030942" y="508595"/>
                    <a:pt x="2018073" y="513925"/>
                    <a:pt x="2004653" y="513925"/>
                  </a:cubicBezTo>
                  <a:lnTo>
                    <a:pt x="50597" y="513925"/>
                  </a:lnTo>
                  <a:cubicBezTo>
                    <a:pt x="37178" y="513925"/>
                    <a:pt x="24308" y="508595"/>
                    <a:pt x="14820" y="499106"/>
                  </a:cubicBezTo>
                  <a:cubicBezTo>
                    <a:pt x="5331" y="489617"/>
                    <a:pt x="0" y="476747"/>
                    <a:pt x="0" y="463328"/>
                  </a:cubicBezTo>
                  <a:lnTo>
                    <a:pt x="0" y="50597"/>
                  </a:lnTo>
                  <a:cubicBezTo>
                    <a:pt x="0" y="37178"/>
                    <a:pt x="5331" y="24308"/>
                    <a:pt x="14820" y="14820"/>
                  </a:cubicBezTo>
                  <a:cubicBezTo>
                    <a:pt x="24308" y="5331"/>
                    <a:pt x="37178" y="0"/>
                    <a:pt x="50597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055251" cy="523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31345" y="7930394"/>
            <a:ext cx="7372710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You can find these fonts online too. Happy designing!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839124" y="3310169"/>
            <a:ext cx="6004828" cy="6120817"/>
            <a:chOff x="0" y="0"/>
            <a:chExt cx="8006438" cy="8161089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/>
            <a:srcRect l="17318" t="0" r="17318" b="0"/>
            <a:stretch>
              <a:fillRect/>
            </a:stretch>
          </p:blipFill>
          <p:spPr>
            <a:xfrm flipH="false" flipV="false">
              <a:off x="0" y="0"/>
              <a:ext cx="8006438" cy="8161089"/>
            </a:xfrm>
            <a:prstGeom prst="rect">
              <a:avLst/>
            </a:prstGeom>
          </p:spPr>
        </p:pic>
      </p:grpSp>
      <p:sp>
        <p:nvSpPr>
          <p:cNvPr name="Freeform 16" id="16"/>
          <p:cNvSpPr/>
          <p:nvPr/>
        </p:nvSpPr>
        <p:spPr>
          <a:xfrm flipH="false" flipV="false" rot="0">
            <a:off x="9252822" y="846271"/>
            <a:ext cx="9035178" cy="8870902"/>
          </a:xfrm>
          <a:custGeom>
            <a:avLst/>
            <a:gdLst/>
            <a:ahLst/>
            <a:cxnLst/>
            <a:rect r="r" b="b" t="t" l="l"/>
            <a:pathLst>
              <a:path h="8870902" w="9035178">
                <a:moveTo>
                  <a:pt x="0" y="0"/>
                </a:moveTo>
                <a:lnTo>
                  <a:pt x="9035178" y="0"/>
                </a:lnTo>
                <a:lnTo>
                  <a:pt x="9035178" y="8870902"/>
                </a:lnTo>
                <a:lnTo>
                  <a:pt x="0" y="8870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421588"/>
            <a:ext cx="18288000" cy="4763615"/>
            <a:chOff x="0" y="0"/>
            <a:chExt cx="4816593" cy="12546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254615"/>
            </a:xfrm>
            <a:custGeom>
              <a:avLst/>
              <a:gdLst/>
              <a:ahLst/>
              <a:cxnLst/>
              <a:rect r="r" b="b" t="t" l="l"/>
              <a:pathLst>
                <a:path h="1254615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233025"/>
                  </a:lnTo>
                  <a:cubicBezTo>
                    <a:pt x="4816592" y="1244949"/>
                    <a:pt x="4806926" y="1254615"/>
                    <a:pt x="4795002" y="1254615"/>
                  </a:cubicBezTo>
                  <a:lnTo>
                    <a:pt x="21590" y="1254615"/>
                  </a:lnTo>
                  <a:cubicBezTo>
                    <a:pt x="9666" y="1254615"/>
                    <a:pt x="0" y="1244949"/>
                    <a:pt x="0" y="1233025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DD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264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3600450"/>
            <a:ext cx="18288000" cy="4418244"/>
            <a:chOff x="0" y="0"/>
            <a:chExt cx="4816593" cy="11636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163653"/>
            </a:xfrm>
            <a:custGeom>
              <a:avLst/>
              <a:gdLst/>
              <a:ahLst/>
              <a:cxnLst/>
              <a:rect r="r" b="b" t="t" l="l"/>
              <a:pathLst>
                <a:path h="1163653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42063"/>
                  </a:lnTo>
                  <a:cubicBezTo>
                    <a:pt x="4816592" y="1153987"/>
                    <a:pt x="4806926" y="1163653"/>
                    <a:pt x="4795002" y="1163653"/>
                  </a:cubicBezTo>
                  <a:lnTo>
                    <a:pt x="21590" y="1163653"/>
                  </a:lnTo>
                  <a:cubicBezTo>
                    <a:pt x="15864" y="1163653"/>
                    <a:pt x="10372" y="1161378"/>
                    <a:pt x="6324" y="1157329"/>
                  </a:cubicBezTo>
                  <a:cubicBezTo>
                    <a:pt x="2275" y="1153280"/>
                    <a:pt x="0" y="1147789"/>
                    <a:pt x="0" y="114206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BA7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816593" cy="1173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294709"/>
            <a:ext cx="353616" cy="35361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318376" y="5275921"/>
            <a:ext cx="353616" cy="35361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605817" y="5282310"/>
            <a:ext cx="353616" cy="35361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894375" y="5269733"/>
            <a:ext cx="353616" cy="35361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7" id="17"/>
          <p:cNvSpPr/>
          <p:nvPr/>
        </p:nvSpPr>
        <p:spPr>
          <a:xfrm>
            <a:off x="1382295" y="5438346"/>
            <a:ext cx="3936102" cy="4762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671990" y="5432139"/>
            <a:ext cx="3933830" cy="4762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9959423" y="5428916"/>
            <a:ext cx="3934961" cy="4762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4247989" y="5425140"/>
            <a:ext cx="3011312" cy="4762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429220" y="3600450"/>
            <a:ext cx="1552575" cy="1552575"/>
          </a:xfrm>
          <a:custGeom>
            <a:avLst/>
            <a:gdLst/>
            <a:ahLst/>
            <a:cxnLst/>
            <a:rect r="r" b="b" t="t" l="l"/>
            <a:pathLst>
              <a:path h="1552575" w="1552575">
                <a:moveTo>
                  <a:pt x="0" y="0"/>
                </a:moveTo>
                <a:lnTo>
                  <a:pt x="1552575" y="0"/>
                </a:lnTo>
                <a:lnTo>
                  <a:pt x="1552575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53856" y="599785"/>
            <a:ext cx="17534152" cy="1785296"/>
          </a:xfrm>
          <a:custGeom>
            <a:avLst/>
            <a:gdLst/>
            <a:ahLst/>
            <a:cxnLst/>
            <a:rect r="r" b="b" t="t" l="l"/>
            <a:pathLst>
              <a:path h="1785296" w="17534152">
                <a:moveTo>
                  <a:pt x="0" y="0"/>
                </a:moveTo>
                <a:lnTo>
                  <a:pt x="17534152" y="0"/>
                </a:lnTo>
                <a:lnTo>
                  <a:pt x="17534152" y="1785295"/>
                </a:lnTo>
                <a:lnTo>
                  <a:pt x="0" y="1785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165224" y="654233"/>
            <a:ext cx="1395755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Retropix"/>
              </a:rPr>
              <a:t>Add a Timeline Page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5934075"/>
            <a:ext cx="336492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000000"/>
                </a:solidFill>
                <a:latin typeface="Retropix"/>
              </a:rPr>
              <a:t>ADD A MAIN POINT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785229"/>
            <a:ext cx="336492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"/>
              </a:rPr>
              <a:t>E</a:t>
            </a:r>
            <a:r>
              <a:rPr lang="en-US" sz="2399" u="none">
                <a:solidFill>
                  <a:srgbClr val="000000"/>
                </a:solidFill>
                <a:latin typeface="Public Sans"/>
              </a:rPr>
              <a:t>laborate on what you want to discuss.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17258" y="5934075"/>
            <a:ext cx="336492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000000"/>
                </a:solidFill>
                <a:latin typeface="Retropix"/>
              </a:rPr>
              <a:t>ADD A MAIN POINT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17258" y="6785229"/>
            <a:ext cx="336492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"/>
              </a:rPr>
              <a:t>Elaborate on what you want to discuss.</a:t>
            </a:r>
            <a:r>
              <a:rPr lang="en-US" sz="2399">
                <a:solidFill>
                  <a:srgbClr val="000000"/>
                </a:solidFill>
                <a:latin typeface="Public Sans"/>
              </a:rPr>
              <a:t>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94375" y="5934075"/>
            <a:ext cx="336492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000000"/>
                </a:solidFill>
                <a:latin typeface="Retropix"/>
              </a:rPr>
              <a:t>ADD A MAIN POINT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94375" y="6785229"/>
            <a:ext cx="336492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"/>
              </a:rPr>
              <a:t>Elaborate on what you want to discuss.</a:t>
            </a:r>
            <a:r>
              <a:rPr lang="en-US" sz="2399">
                <a:solidFill>
                  <a:srgbClr val="000000"/>
                </a:solidFill>
                <a:latin typeface="Public Sans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5817" y="5934075"/>
            <a:ext cx="336492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000000"/>
                </a:solidFill>
                <a:latin typeface="Retropix"/>
              </a:rPr>
              <a:t>ADD A MAIN POINT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05817" y="6785229"/>
            <a:ext cx="336492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"/>
              </a:rPr>
              <a:t>Elaborate on what you want to discuss.</a:t>
            </a:r>
            <a:r>
              <a:rPr lang="en-US" sz="2399">
                <a:solidFill>
                  <a:srgbClr val="000000"/>
                </a:solidFill>
                <a:latin typeface="Public Sans"/>
              </a:rPr>
              <a:t> 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4718897" y="3590925"/>
            <a:ext cx="1552575" cy="1552575"/>
          </a:xfrm>
          <a:custGeom>
            <a:avLst/>
            <a:gdLst/>
            <a:ahLst/>
            <a:cxnLst/>
            <a:rect r="r" b="b" t="t" l="l"/>
            <a:pathLst>
              <a:path h="1552575" w="1552575">
                <a:moveTo>
                  <a:pt x="0" y="0"/>
                </a:moveTo>
                <a:lnTo>
                  <a:pt x="1552575" y="0"/>
                </a:lnTo>
                <a:lnTo>
                  <a:pt x="1552575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008573" y="3581400"/>
            <a:ext cx="1552575" cy="1552575"/>
          </a:xfrm>
          <a:custGeom>
            <a:avLst/>
            <a:gdLst/>
            <a:ahLst/>
            <a:cxnLst/>
            <a:rect r="r" b="b" t="t" l="l"/>
            <a:pathLst>
              <a:path h="1552575" w="1552575">
                <a:moveTo>
                  <a:pt x="0" y="0"/>
                </a:moveTo>
                <a:lnTo>
                  <a:pt x="1552575" y="0"/>
                </a:lnTo>
                <a:lnTo>
                  <a:pt x="1552575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298249" y="3571875"/>
            <a:ext cx="1552575" cy="1552575"/>
          </a:xfrm>
          <a:custGeom>
            <a:avLst/>
            <a:gdLst/>
            <a:ahLst/>
            <a:cxnLst/>
            <a:rect r="r" b="b" t="t" l="l"/>
            <a:pathLst>
              <a:path h="1552575" w="1552575">
                <a:moveTo>
                  <a:pt x="0" y="0"/>
                </a:moveTo>
                <a:lnTo>
                  <a:pt x="1552575" y="0"/>
                </a:lnTo>
                <a:lnTo>
                  <a:pt x="1552575" y="1552575"/>
                </a:lnTo>
                <a:lnTo>
                  <a:pt x="0" y="1552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9757" y="2791181"/>
            <a:ext cx="5219542" cy="3331017"/>
          </a:xfrm>
          <a:custGeom>
            <a:avLst/>
            <a:gdLst/>
            <a:ahLst/>
            <a:cxnLst/>
            <a:rect r="r" b="b" t="t" l="l"/>
            <a:pathLst>
              <a:path h="3331017" w="5219542">
                <a:moveTo>
                  <a:pt x="0" y="0"/>
                </a:moveTo>
                <a:lnTo>
                  <a:pt x="5219542" y="0"/>
                </a:lnTo>
                <a:lnTo>
                  <a:pt x="5219542" y="3331017"/>
                </a:lnTo>
                <a:lnTo>
                  <a:pt x="0" y="3331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9757" y="6495795"/>
            <a:ext cx="2507406" cy="2843450"/>
          </a:xfrm>
          <a:custGeom>
            <a:avLst/>
            <a:gdLst/>
            <a:ahLst/>
            <a:cxnLst/>
            <a:rect r="r" b="b" t="t" l="l"/>
            <a:pathLst>
              <a:path h="2843450" w="2507406">
                <a:moveTo>
                  <a:pt x="0" y="0"/>
                </a:moveTo>
                <a:lnTo>
                  <a:pt x="2507406" y="0"/>
                </a:lnTo>
                <a:lnTo>
                  <a:pt x="2507406" y="2843450"/>
                </a:lnTo>
                <a:lnTo>
                  <a:pt x="0" y="284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21893" y="6495795"/>
            <a:ext cx="2507406" cy="2843450"/>
          </a:xfrm>
          <a:custGeom>
            <a:avLst/>
            <a:gdLst/>
            <a:ahLst/>
            <a:cxnLst/>
            <a:rect r="r" b="b" t="t" l="l"/>
            <a:pathLst>
              <a:path h="2843450" w="2507406">
                <a:moveTo>
                  <a:pt x="0" y="0"/>
                </a:moveTo>
                <a:lnTo>
                  <a:pt x="2507406" y="0"/>
                </a:lnTo>
                <a:lnTo>
                  <a:pt x="2507406" y="2843450"/>
                </a:lnTo>
                <a:lnTo>
                  <a:pt x="0" y="284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48449" y="2802761"/>
            <a:ext cx="4757249" cy="6524904"/>
          </a:xfrm>
          <a:custGeom>
            <a:avLst/>
            <a:gdLst/>
            <a:ahLst/>
            <a:cxnLst/>
            <a:rect r="r" b="b" t="t" l="l"/>
            <a:pathLst>
              <a:path h="6524904" w="4757249">
                <a:moveTo>
                  <a:pt x="0" y="0"/>
                </a:moveTo>
                <a:lnTo>
                  <a:pt x="4757249" y="0"/>
                </a:lnTo>
                <a:lnTo>
                  <a:pt x="4757249" y="6524904"/>
                </a:lnTo>
                <a:lnTo>
                  <a:pt x="0" y="6524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9316" y="2802761"/>
            <a:ext cx="5219542" cy="3331017"/>
          </a:xfrm>
          <a:custGeom>
            <a:avLst/>
            <a:gdLst/>
            <a:ahLst/>
            <a:cxnLst/>
            <a:rect r="r" b="b" t="t" l="l"/>
            <a:pathLst>
              <a:path h="3331017" w="5219542">
                <a:moveTo>
                  <a:pt x="0" y="0"/>
                </a:moveTo>
                <a:lnTo>
                  <a:pt x="5219542" y="0"/>
                </a:lnTo>
                <a:lnTo>
                  <a:pt x="5219542" y="3331017"/>
                </a:lnTo>
                <a:lnTo>
                  <a:pt x="0" y="3331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9316" y="6507375"/>
            <a:ext cx="2507406" cy="2843450"/>
          </a:xfrm>
          <a:custGeom>
            <a:avLst/>
            <a:gdLst/>
            <a:ahLst/>
            <a:cxnLst/>
            <a:rect r="r" b="b" t="t" l="l"/>
            <a:pathLst>
              <a:path h="2843450" w="2507406">
                <a:moveTo>
                  <a:pt x="0" y="0"/>
                </a:moveTo>
                <a:lnTo>
                  <a:pt x="2507406" y="0"/>
                </a:lnTo>
                <a:lnTo>
                  <a:pt x="2507406" y="2843450"/>
                </a:lnTo>
                <a:lnTo>
                  <a:pt x="0" y="284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41452" y="6507375"/>
            <a:ext cx="2507406" cy="2843450"/>
          </a:xfrm>
          <a:custGeom>
            <a:avLst/>
            <a:gdLst/>
            <a:ahLst/>
            <a:cxnLst/>
            <a:rect r="r" b="b" t="t" l="l"/>
            <a:pathLst>
              <a:path h="2843450" w="2507406">
                <a:moveTo>
                  <a:pt x="0" y="0"/>
                </a:moveTo>
                <a:lnTo>
                  <a:pt x="2507406" y="0"/>
                </a:lnTo>
                <a:lnTo>
                  <a:pt x="2507406" y="2843450"/>
                </a:lnTo>
                <a:lnTo>
                  <a:pt x="0" y="284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14991" y="3966469"/>
            <a:ext cx="2424165" cy="2960897"/>
            <a:chOff x="0" y="0"/>
            <a:chExt cx="3232220" cy="394786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19111" t="0" r="0" b="34176"/>
            <a:stretch>
              <a:fillRect/>
            </a:stretch>
          </p:blipFill>
          <p:spPr>
            <a:xfrm flipH="false" flipV="false">
              <a:off x="0" y="0"/>
              <a:ext cx="3232220" cy="3947862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4439465" y="3800026"/>
            <a:ext cx="2443676" cy="1511416"/>
            <a:chOff x="0" y="0"/>
            <a:chExt cx="393722" cy="2435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3722" cy="243518"/>
            </a:xfrm>
            <a:custGeom>
              <a:avLst/>
              <a:gdLst/>
              <a:ahLst/>
              <a:cxnLst/>
              <a:rect r="r" b="b" t="t" l="l"/>
              <a:pathLst>
                <a:path h="243518" w="393722">
                  <a:moveTo>
                    <a:pt x="0" y="0"/>
                  </a:moveTo>
                  <a:lnTo>
                    <a:pt x="393722" y="0"/>
                  </a:lnTo>
                  <a:lnTo>
                    <a:pt x="393722" y="243518"/>
                  </a:lnTo>
                  <a:lnTo>
                    <a:pt x="0" y="243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93722" cy="28161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249"/>
                </a:lnSpc>
              </a:pPr>
              <a:r>
                <a:rPr lang="en-US" sz="2499" spc="124">
                  <a:solidFill>
                    <a:srgbClr val="000000"/>
                  </a:solidFill>
                  <a:latin typeface="Public Sans"/>
                </a:rPr>
                <a:t>Name</a:t>
              </a:r>
            </a:p>
            <a:p>
              <a:pPr algn="l">
                <a:lnSpc>
                  <a:spcPts val="3249"/>
                </a:lnSpc>
              </a:pPr>
              <a:r>
                <a:rPr lang="en-US" sz="2499" spc="124">
                  <a:solidFill>
                    <a:srgbClr val="000000"/>
                  </a:solidFill>
                  <a:latin typeface="Public Sans Bold"/>
                </a:rPr>
                <a:t>Job Title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29316" y="797087"/>
            <a:ext cx="16029984" cy="1632144"/>
          </a:xfrm>
          <a:custGeom>
            <a:avLst/>
            <a:gdLst/>
            <a:ahLst/>
            <a:cxnLst/>
            <a:rect r="r" b="b" t="t" l="l"/>
            <a:pathLst>
              <a:path h="1632144" w="16029984">
                <a:moveTo>
                  <a:pt x="0" y="0"/>
                </a:moveTo>
                <a:lnTo>
                  <a:pt x="16029984" y="0"/>
                </a:lnTo>
                <a:lnTo>
                  <a:pt x="16029984" y="1632144"/>
                </a:lnTo>
                <a:lnTo>
                  <a:pt x="0" y="16321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64284" y="898784"/>
            <a:ext cx="1129823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ADD A CHART PAGE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248722" y="3498259"/>
            <a:ext cx="1896280" cy="2316133"/>
            <a:chOff x="0" y="0"/>
            <a:chExt cx="2528373" cy="3088177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1"/>
            <a:srcRect l="33188" t="0" r="22497" b="18761"/>
            <a:stretch>
              <a:fillRect/>
            </a:stretch>
          </p:blipFill>
          <p:spPr>
            <a:xfrm flipH="false" flipV="false">
              <a:off x="0" y="0"/>
              <a:ext cx="2528373" cy="3088177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12650379" y="7040612"/>
            <a:ext cx="1226163" cy="1497646"/>
            <a:chOff x="0" y="0"/>
            <a:chExt cx="1634884" cy="1996862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2"/>
            <a:srcRect l="0" t="9311" r="0" b="9311"/>
            <a:stretch>
              <a:fillRect/>
            </a:stretch>
          </p:blipFill>
          <p:spPr>
            <a:xfrm flipH="false" flipV="false">
              <a:off x="0" y="0"/>
              <a:ext cx="1634884" cy="1996862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15362515" y="7040612"/>
            <a:ext cx="1226163" cy="1497646"/>
            <a:chOff x="0" y="0"/>
            <a:chExt cx="1634884" cy="1996862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3"/>
            <a:srcRect l="16278" t="0" r="16278" b="0"/>
            <a:stretch>
              <a:fillRect/>
            </a:stretch>
          </p:blipFill>
          <p:spPr>
            <a:xfrm flipH="false" flipV="false">
              <a:off x="0" y="0"/>
              <a:ext cx="1634884" cy="1996862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7646603" y="7168697"/>
            <a:ext cx="3160941" cy="1933947"/>
            <a:chOff x="0" y="0"/>
            <a:chExt cx="509287" cy="3115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9287" cy="311595"/>
            </a:xfrm>
            <a:custGeom>
              <a:avLst/>
              <a:gdLst/>
              <a:ahLst/>
              <a:cxnLst/>
              <a:rect r="r" b="b" t="t" l="l"/>
              <a:pathLst>
                <a:path h="311595" w="509287">
                  <a:moveTo>
                    <a:pt x="0" y="0"/>
                  </a:moveTo>
                  <a:lnTo>
                    <a:pt x="509287" y="0"/>
                  </a:lnTo>
                  <a:lnTo>
                    <a:pt x="509287" y="311595"/>
                  </a:lnTo>
                  <a:lnTo>
                    <a:pt x="0" y="311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509287" cy="35922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550"/>
                </a:lnSpc>
              </a:pPr>
              <a:r>
                <a:rPr lang="en-US" sz="3500" spc="175">
                  <a:solidFill>
                    <a:srgbClr val="000000"/>
                  </a:solidFill>
                  <a:latin typeface="Public Sans"/>
                </a:rPr>
                <a:t>Name</a:t>
              </a:r>
            </a:p>
            <a:p>
              <a:pPr algn="ctr">
                <a:lnSpc>
                  <a:spcPts val="4550"/>
                </a:lnSpc>
              </a:pPr>
              <a:r>
                <a:rPr lang="en-US" sz="3500" spc="175">
                  <a:solidFill>
                    <a:srgbClr val="000000"/>
                  </a:solidFill>
                  <a:latin typeface="Public Sans Bold"/>
                </a:rPr>
                <a:t>Job Title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116126" y="8438360"/>
            <a:ext cx="2378837" cy="1039973"/>
            <a:chOff x="0" y="0"/>
            <a:chExt cx="383276" cy="16755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3276" cy="167559"/>
            </a:xfrm>
            <a:custGeom>
              <a:avLst/>
              <a:gdLst/>
              <a:ahLst/>
              <a:cxnLst/>
              <a:rect r="r" b="b" t="t" l="l"/>
              <a:pathLst>
                <a:path h="167559" w="383276">
                  <a:moveTo>
                    <a:pt x="0" y="0"/>
                  </a:moveTo>
                  <a:lnTo>
                    <a:pt x="383276" y="0"/>
                  </a:lnTo>
                  <a:lnTo>
                    <a:pt x="383276" y="167559"/>
                  </a:lnTo>
                  <a:lnTo>
                    <a:pt x="0" y="1675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383276" cy="18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400" spc="70">
                  <a:solidFill>
                    <a:srgbClr val="000000"/>
                  </a:solidFill>
                  <a:latin typeface="Public Sans"/>
                </a:rPr>
                <a:t>Name</a:t>
              </a:r>
            </a:p>
            <a:p>
              <a:pPr algn="ctr">
                <a:lnSpc>
                  <a:spcPts val="1820"/>
                </a:lnSpc>
              </a:pPr>
              <a:r>
                <a:rPr lang="en-US" sz="1400" spc="70">
                  <a:solidFill>
                    <a:srgbClr val="000000"/>
                  </a:solidFill>
                  <a:latin typeface="Public Sans Bold"/>
                </a:rPr>
                <a:t>Job Title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766292" y="8438360"/>
            <a:ext cx="2378837" cy="1039973"/>
            <a:chOff x="0" y="0"/>
            <a:chExt cx="383276" cy="16755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3276" cy="167559"/>
            </a:xfrm>
            <a:custGeom>
              <a:avLst/>
              <a:gdLst/>
              <a:ahLst/>
              <a:cxnLst/>
              <a:rect r="r" b="b" t="t" l="l"/>
              <a:pathLst>
                <a:path h="167559" w="383276">
                  <a:moveTo>
                    <a:pt x="0" y="0"/>
                  </a:moveTo>
                  <a:lnTo>
                    <a:pt x="383276" y="0"/>
                  </a:lnTo>
                  <a:lnTo>
                    <a:pt x="383276" y="167559"/>
                  </a:lnTo>
                  <a:lnTo>
                    <a:pt x="0" y="1675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383276" cy="18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400" spc="70">
                  <a:solidFill>
                    <a:srgbClr val="000000"/>
                  </a:solidFill>
                  <a:latin typeface="Public Sans"/>
                </a:rPr>
                <a:t>Name</a:t>
              </a:r>
            </a:p>
            <a:p>
              <a:pPr algn="ctr">
                <a:lnSpc>
                  <a:spcPts val="1820"/>
                </a:lnSpc>
              </a:pPr>
              <a:r>
                <a:rPr lang="en-US" sz="1400" spc="70">
                  <a:solidFill>
                    <a:srgbClr val="000000"/>
                  </a:solidFill>
                  <a:latin typeface="Public Sans Bold"/>
                </a:rPr>
                <a:t>Job Title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659024" y="3811606"/>
            <a:ext cx="2443676" cy="1511416"/>
            <a:chOff x="0" y="0"/>
            <a:chExt cx="393722" cy="24351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3722" cy="243518"/>
            </a:xfrm>
            <a:custGeom>
              <a:avLst/>
              <a:gdLst/>
              <a:ahLst/>
              <a:cxnLst/>
              <a:rect r="r" b="b" t="t" l="l"/>
              <a:pathLst>
                <a:path h="243518" w="393722">
                  <a:moveTo>
                    <a:pt x="0" y="0"/>
                  </a:moveTo>
                  <a:lnTo>
                    <a:pt x="393722" y="0"/>
                  </a:lnTo>
                  <a:lnTo>
                    <a:pt x="393722" y="243518"/>
                  </a:lnTo>
                  <a:lnTo>
                    <a:pt x="0" y="243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393722" cy="28161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249"/>
                </a:lnSpc>
              </a:pPr>
              <a:r>
                <a:rPr lang="en-US" sz="2499" spc="124">
                  <a:solidFill>
                    <a:srgbClr val="000000"/>
                  </a:solidFill>
                  <a:latin typeface="Public Sans"/>
                </a:rPr>
                <a:t>Name</a:t>
              </a:r>
            </a:p>
            <a:p>
              <a:pPr algn="l">
                <a:lnSpc>
                  <a:spcPts val="3249"/>
                </a:lnSpc>
              </a:pPr>
              <a:r>
                <a:rPr lang="en-US" sz="2499" spc="124">
                  <a:solidFill>
                    <a:srgbClr val="000000"/>
                  </a:solidFill>
                  <a:latin typeface="Public Sans Bold"/>
                </a:rPr>
                <a:t>Job Title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68281" y="3509839"/>
            <a:ext cx="1896280" cy="2316133"/>
            <a:chOff x="0" y="0"/>
            <a:chExt cx="2528373" cy="3088177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14"/>
            <a:srcRect l="0" t="9311" r="0" b="9311"/>
            <a:stretch>
              <a:fillRect/>
            </a:stretch>
          </p:blipFill>
          <p:spPr>
            <a:xfrm flipH="false" flipV="false">
              <a:off x="0" y="0"/>
              <a:ext cx="2528373" cy="3088177"/>
            </a:xfrm>
            <a:prstGeom prst="rect">
              <a:avLst/>
            </a:prstGeom>
          </p:spPr>
        </p:pic>
      </p:grpSp>
      <p:grpSp>
        <p:nvGrpSpPr>
          <p:cNvPr name="Group 36" id="36"/>
          <p:cNvGrpSpPr/>
          <p:nvPr/>
        </p:nvGrpSpPr>
        <p:grpSpPr>
          <a:xfrm rot="0">
            <a:off x="1869938" y="7052192"/>
            <a:ext cx="1226163" cy="1497646"/>
            <a:chOff x="0" y="0"/>
            <a:chExt cx="1634884" cy="1996862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15"/>
            <a:srcRect l="55067" t="2366" r="18758" b="49739"/>
            <a:stretch>
              <a:fillRect/>
            </a:stretch>
          </p:blipFill>
          <p:spPr>
            <a:xfrm flipH="false" flipV="false">
              <a:off x="0" y="0"/>
              <a:ext cx="1634884" cy="1996862"/>
            </a:xfrm>
            <a:prstGeom prst="rect">
              <a:avLst/>
            </a:prstGeom>
          </p:spPr>
        </p:pic>
      </p:grpSp>
      <p:grpSp>
        <p:nvGrpSpPr>
          <p:cNvPr name="Group 38" id="38"/>
          <p:cNvGrpSpPr/>
          <p:nvPr/>
        </p:nvGrpSpPr>
        <p:grpSpPr>
          <a:xfrm rot="0">
            <a:off x="4582074" y="7052192"/>
            <a:ext cx="1226163" cy="1497646"/>
            <a:chOff x="0" y="0"/>
            <a:chExt cx="1634884" cy="1996862"/>
          </a:xfrm>
        </p:grpSpPr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16"/>
            <a:srcRect l="12618" t="7673" r="4973" b="25266"/>
            <a:stretch>
              <a:fillRect/>
            </a:stretch>
          </p:blipFill>
          <p:spPr>
            <a:xfrm flipH="false" flipV="false">
              <a:off x="0" y="0"/>
              <a:ext cx="1634884" cy="1996862"/>
            </a:xfrm>
            <a:prstGeom prst="rect">
              <a:avLst/>
            </a:prstGeom>
          </p:spPr>
        </p:pic>
      </p:grpSp>
      <p:grpSp>
        <p:nvGrpSpPr>
          <p:cNvPr name="Group 40" id="40"/>
          <p:cNvGrpSpPr/>
          <p:nvPr/>
        </p:nvGrpSpPr>
        <p:grpSpPr>
          <a:xfrm rot="0">
            <a:off x="1335686" y="8449940"/>
            <a:ext cx="2378837" cy="1039973"/>
            <a:chOff x="0" y="0"/>
            <a:chExt cx="383276" cy="16755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83276" cy="167559"/>
            </a:xfrm>
            <a:custGeom>
              <a:avLst/>
              <a:gdLst/>
              <a:ahLst/>
              <a:cxnLst/>
              <a:rect r="r" b="b" t="t" l="l"/>
              <a:pathLst>
                <a:path h="167559" w="383276">
                  <a:moveTo>
                    <a:pt x="0" y="0"/>
                  </a:moveTo>
                  <a:lnTo>
                    <a:pt x="383276" y="0"/>
                  </a:lnTo>
                  <a:lnTo>
                    <a:pt x="383276" y="167559"/>
                  </a:lnTo>
                  <a:lnTo>
                    <a:pt x="0" y="1675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383276" cy="18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400" spc="70">
                  <a:solidFill>
                    <a:srgbClr val="000000"/>
                  </a:solidFill>
                  <a:latin typeface="Public Sans"/>
                </a:rPr>
                <a:t>Name</a:t>
              </a:r>
            </a:p>
            <a:p>
              <a:pPr algn="ctr">
                <a:lnSpc>
                  <a:spcPts val="1820"/>
                </a:lnSpc>
              </a:pPr>
              <a:r>
                <a:rPr lang="en-US" sz="1400" spc="70">
                  <a:solidFill>
                    <a:srgbClr val="000000"/>
                  </a:solidFill>
                  <a:latin typeface="Public Sans Bold"/>
                </a:rPr>
                <a:t>Job Title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985851" y="8449940"/>
            <a:ext cx="2378837" cy="1039973"/>
            <a:chOff x="0" y="0"/>
            <a:chExt cx="383276" cy="16755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83276" cy="167559"/>
            </a:xfrm>
            <a:custGeom>
              <a:avLst/>
              <a:gdLst/>
              <a:ahLst/>
              <a:cxnLst/>
              <a:rect r="r" b="b" t="t" l="l"/>
              <a:pathLst>
                <a:path h="167559" w="383276">
                  <a:moveTo>
                    <a:pt x="0" y="0"/>
                  </a:moveTo>
                  <a:lnTo>
                    <a:pt x="383276" y="0"/>
                  </a:lnTo>
                  <a:lnTo>
                    <a:pt x="383276" y="167559"/>
                  </a:lnTo>
                  <a:lnTo>
                    <a:pt x="0" y="1675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383276" cy="18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400" spc="70">
                  <a:solidFill>
                    <a:srgbClr val="000000"/>
                  </a:solidFill>
                  <a:latin typeface="Public Sans"/>
                </a:rPr>
                <a:t>Name</a:t>
              </a:r>
            </a:p>
            <a:p>
              <a:pPr algn="ctr">
                <a:lnSpc>
                  <a:spcPts val="1820"/>
                </a:lnSpc>
              </a:pPr>
              <a:r>
                <a:rPr lang="en-US" sz="1400" spc="70">
                  <a:solidFill>
                    <a:srgbClr val="000000"/>
                  </a:solidFill>
                  <a:latin typeface="Public Sans Bold"/>
                </a:rPr>
                <a:t>Job Title</a:t>
              </a: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5857128" y="4139560"/>
            <a:ext cx="1183462" cy="1183462"/>
          </a:xfrm>
          <a:custGeom>
            <a:avLst/>
            <a:gdLst/>
            <a:ahLst/>
            <a:cxnLst/>
            <a:rect r="r" b="b" t="t" l="l"/>
            <a:pathLst>
              <a:path h="1183462" w="1183462">
                <a:moveTo>
                  <a:pt x="0" y="0"/>
                </a:moveTo>
                <a:lnTo>
                  <a:pt x="1183461" y="0"/>
                </a:lnTo>
                <a:lnTo>
                  <a:pt x="1183461" y="1183461"/>
                </a:lnTo>
                <a:lnTo>
                  <a:pt x="0" y="11834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true" flipV="false" rot="0">
            <a:off x="11065260" y="4076174"/>
            <a:ext cx="1183462" cy="1183462"/>
          </a:xfrm>
          <a:custGeom>
            <a:avLst/>
            <a:gdLst/>
            <a:ahLst/>
            <a:cxnLst/>
            <a:rect r="r" b="b" t="t" l="l"/>
            <a:pathLst>
              <a:path h="1183462" w="1183462">
                <a:moveTo>
                  <a:pt x="1183462" y="0"/>
                </a:moveTo>
                <a:lnTo>
                  <a:pt x="0" y="0"/>
                </a:lnTo>
                <a:lnTo>
                  <a:pt x="0" y="1183462"/>
                </a:lnTo>
                <a:lnTo>
                  <a:pt x="1183462" y="1183462"/>
                </a:lnTo>
                <a:lnTo>
                  <a:pt x="118346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-5400000">
            <a:off x="2101605" y="6046087"/>
            <a:ext cx="762829" cy="762829"/>
          </a:xfrm>
          <a:custGeom>
            <a:avLst/>
            <a:gdLst/>
            <a:ahLst/>
            <a:cxnLst/>
            <a:rect r="r" b="b" t="t" l="l"/>
            <a:pathLst>
              <a:path h="762829" w="762829">
                <a:moveTo>
                  <a:pt x="0" y="0"/>
                </a:moveTo>
                <a:lnTo>
                  <a:pt x="762829" y="0"/>
                </a:lnTo>
                <a:lnTo>
                  <a:pt x="762829" y="762829"/>
                </a:lnTo>
                <a:lnTo>
                  <a:pt x="0" y="7628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-5400000">
            <a:off x="4793856" y="6046087"/>
            <a:ext cx="762829" cy="762829"/>
          </a:xfrm>
          <a:custGeom>
            <a:avLst/>
            <a:gdLst/>
            <a:ahLst/>
            <a:cxnLst/>
            <a:rect r="r" b="b" t="t" l="l"/>
            <a:pathLst>
              <a:path h="762829" w="762829">
                <a:moveTo>
                  <a:pt x="0" y="0"/>
                </a:moveTo>
                <a:lnTo>
                  <a:pt x="762828" y="0"/>
                </a:lnTo>
                <a:lnTo>
                  <a:pt x="762828" y="762829"/>
                </a:lnTo>
                <a:lnTo>
                  <a:pt x="0" y="7628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-5400000">
            <a:off x="12901098" y="6046087"/>
            <a:ext cx="762829" cy="762829"/>
          </a:xfrm>
          <a:custGeom>
            <a:avLst/>
            <a:gdLst/>
            <a:ahLst/>
            <a:cxnLst/>
            <a:rect r="r" b="b" t="t" l="l"/>
            <a:pathLst>
              <a:path h="762829" w="762829">
                <a:moveTo>
                  <a:pt x="0" y="0"/>
                </a:moveTo>
                <a:lnTo>
                  <a:pt x="762829" y="0"/>
                </a:lnTo>
                <a:lnTo>
                  <a:pt x="762829" y="762829"/>
                </a:lnTo>
                <a:lnTo>
                  <a:pt x="0" y="7628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-5400000">
            <a:off x="15593349" y="6046087"/>
            <a:ext cx="762829" cy="762829"/>
          </a:xfrm>
          <a:custGeom>
            <a:avLst/>
            <a:gdLst/>
            <a:ahLst/>
            <a:cxnLst/>
            <a:rect r="r" b="b" t="t" l="l"/>
            <a:pathLst>
              <a:path h="762829" w="762829">
                <a:moveTo>
                  <a:pt x="0" y="0"/>
                </a:moveTo>
                <a:lnTo>
                  <a:pt x="762828" y="0"/>
                </a:lnTo>
                <a:lnTo>
                  <a:pt x="762828" y="762829"/>
                </a:lnTo>
                <a:lnTo>
                  <a:pt x="0" y="7628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5382" y="2452328"/>
            <a:ext cx="5059131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RESOURCE </a:t>
            </a:r>
          </a:p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5382" y="5341027"/>
            <a:ext cx="5059131" cy="23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Use these design resources in your Canva Presentation. Happy designing! </a:t>
            </a: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Don't forget to delete this page before presenting.</a:t>
            </a:r>
            <a:r>
              <a:rPr lang="en-US" sz="2400">
                <a:solidFill>
                  <a:srgbClr val="000000"/>
                </a:solidFill>
                <a:latin typeface="Public Sans"/>
              </a:rPr>
              <a:t>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23013" y="352344"/>
            <a:ext cx="1987655" cy="1994909"/>
          </a:xfrm>
          <a:custGeom>
            <a:avLst/>
            <a:gdLst/>
            <a:ahLst/>
            <a:cxnLst/>
            <a:rect r="r" b="b" t="t" l="l"/>
            <a:pathLst>
              <a:path h="1994909" w="1987655">
                <a:moveTo>
                  <a:pt x="0" y="0"/>
                </a:moveTo>
                <a:lnTo>
                  <a:pt x="1987655" y="0"/>
                </a:lnTo>
                <a:lnTo>
                  <a:pt x="1987655" y="1994909"/>
                </a:lnTo>
                <a:lnTo>
                  <a:pt x="0" y="199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99086" y="352344"/>
            <a:ext cx="1468978" cy="1994909"/>
          </a:xfrm>
          <a:custGeom>
            <a:avLst/>
            <a:gdLst/>
            <a:ahLst/>
            <a:cxnLst/>
            <a:rect r="r" b="b" t="t" l="l"/>
            <a:pathLst>
              <a:path h="1994909" w="1468978">
                <a:moveTo>
                  <a:pt x="0" y="0"/>
                </a:moveTo>
                <a:lnTo>
                  <a:pt x="1468978" y="0"/>
                </a:lnTo>
                <a:lnTo>
                  <a:pt x="1468978" y="1994909"/>
                </a:lnTo>
                <a:lnTo>
                  <a:pt x="0" y="199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49719" y="352344"/>
            <a:ext cx="1903347" cy="1994909"/>
          </a:xfrm>
          <a:custGeom>
            <a:avLst/>
            <a:gdLst/>
            <a:ahLst/>
            <a:cxnLst/>
            <a:rect r="r" b="b" t="t" l="l"/>
            <a:pathLst>
              <a:path h="1994909" w="1903347">
                <a:moveTo>
                  <a:pt x="0" y="0"/>
                </a:moveTo>
                <a:lnTo>
                  <a:pt x="1903347" y="0"/>
                </a:lnTo>
                <a:lnTo>
                  <a:pt x="1903347" y="1994909"/>
                </a:lnTo>
                <a:lnTo>
                  <a:pt x="0" y="1994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6335539" y="4474484"/>
            <a:ext cx="1338032" cy="1338032"/>
          </a:xfrm>
          <a:custGeom>
            <a:avLst/>
            <a:gdLst/>
            <a:ahLst/>
            <a:cxnLst/>
            <a:rect r="r" b="b" t="t" l="l"/>
            <a:pathLst>
              <a:path h="1338032" w="1338032">
                <a:moveTo>
                  <a:pt x="1338032" y="0"/>
                </a:moveTo>
                <a:lnTo>
                  <a:pt x="0" y="0"/>
                </a:lnTo>
                <a:lnTo>
                  <a:pt x="0" y="1338032"/>
                </a:lnTo>
                <a:lnTo>
                  <a:pt x="1338032" y="1338032"/>
                </a:lnTo>
                <a:lnTo>
                  <a:pt x="13380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45842" y="2654380"/>
            <a:ext cx="3516143" cy="3158136"/>
          </a:xfrm>
          <a:custGeom>
            <a:avLst/>
            <a:gdLst/>
            <a:ahLst/>
            <a:cxnLst/>
            <a:rect r="r" b="b" t="t" l="l"/>
            <a:pathLst>
              <a:path h="3158136" w="3516143">
                <a:moveTo>
                  <a:pt x="0" y="0"/>
                </a:moveTo>
                <a:lnTo>
                  <a:pt x="3516143" y="0"/>
                </a:lnTo>
                <a:lnTo>
                  <a:pt x="3516143" y="3158136"/>
                </a:lnTo>
                <a:lnTo>
                  <a:pt x="0" y="3158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46152">
            <a:off x="8849631" y="1517464"/>
            <a:ext cx="535056" cy="808464"/>
          </a:xfrm>
          <a:custGeom>
            <a:avLst/>
            <a:gdLst/>
            <a:ahLst/>
            <a:cxnLst/>
            <a:rect r="r" b="b" t="t" l="l"/>
            <a:pathLst>
              <a:path h="808464" w="535056">
                <a:moveTo>
                  <a:pt x="0" y="0"/>
                </a:moveTo>
                <a:lnTo>
                  <a:pt x="535056" y="0"/>
                </a:lnTo>
                <a:lnTo>
                  <a:pt x="535056" y="808464"/>
                </a:lnTo>
                <a:lnTo>
                  <a:pt x="0" y="8084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95966" y="352344"/>
            <a:ext cx="2066019" cy="1994909"/>
          </a:xfrm>
          <a:custGeom>
            <a:avLst/>
            <a:gdLst/>
            <a:ahLst/>
            <a:cxnLst/>
            <a:rect r="r" b="b" t="t" l="l"/>
            <a:pathLst>
              <a:path h="1994909" w="2066019">
                <a:moveTo>
                  <a:pt x="0" y="0"/>
                </a:moveTo>
                <a:lnTo>
                  <a:pt x="2066019" y="0"/>
                </a:lnTo>
                <a:lnTo>
                  <a:pt x="2066019" y="1994909"/>
                </a:lnTo>
                <a:lnTo>
                  <a:pt x="0" y="19949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545842" y="7265919"/>
            <a:ext cx="3491008" cy="2621271"/>
            <a:chOff x="0" y="0"/>
            <a:chExt cx="845693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596514" y="7265919"/>
            <a:ext cx="3640654" cy="2621271"/>
          </a:xfrm>
          <a:custGeom>
            <a:avLst/>
            <a:gdLst/>
            <a:ahLst/>
            <a:cxnLst/>
            <a:rect r="r" b="b" t="t" l="l"/>
            <a:pathLst>
              <a:path h="2621271" w="3640654">
                <a:moveTo>
                  <a:pt x="0" y="0"/>
                </a:moveTo>
                <a:lnTo>
                  <a:pt x="3640653" y="0"/>
                </a:lnTo>
                <a:lnTo>
                  <a:pt x="3640653" y="2621271"/>
                </a:lnTo>
                <a:lnTo>
                  <a:pt x="0" y="26212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45842" y="6393737"/>
            <a:ext cx="3491008" cy="355448"/>
          </a:xfrm>
          <a:custGeom>
            <a:avLst/>
            <a:gdLst/>
            <a:ahLst/>
            <a:cxnLst/>
            <a:rect r="r" b="b" t="t" l="l"/>
            <a:pathLst>
              <a:path h="355448" w="3491008">
                <a:moveTo>
                  <a:pt x="0" y="0"/>
                </a:moveTo>
                <a:lnTo>
                  <a:pt x="3491008" y="0"/>
                </a:lnTo>
                <a:lnTo>
                  <a:pt x="3491008" y="355448"/>
                </a:lnTo>
                <a:lnTo>
                  <a:pt x="0" y="3554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786154" y="5010606"/>
            <a:ext cx="1414729" cy="1414729"/>
          </a:xfrm>
          <a:custGeom>
            <a:avLst/>
            <a:gdLst/>
            <a:ahLst/>
            <a:cxnLst/>
            <a:rect r="r" b="b" t="t" l="l"/>
            <a:pathLst>
              <a:path h="1414729" w="1414729">
                <a:moveTo>
                  <a:pt x="0" y="0"/>
                </a:moveTo>
                <a:lnTo>
                  <a:pt x="1414729" y="0"/>
                </a:lnTo>
                <a:lnTo>
                  <a:pt x="1414729" y="1414729"/>
                </a:lnTo>
                <a:lnTo>
                  <a:pt x="0" y="14147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796525" y="8482067"/>
            <a:ext cx="1405122" cy="1405122"/>
          </a:xfrm>
          <a:custGeom>
            <a:avLst/>
            <a:gdLst/>
            <a:ahLst/>
            <a:cxnLst/>
            <a:rect r="r" b="b" t="t" l="l"/>
            <a:pathLst>
              <a:path h="1405122" w="1405122">
                <a:moveTo>
                  <a:pt x="0" y="0"/>
                </a:moveTo>
                <a:lnTo>
                  <a:pt x="1405122" y="0"/>
                </a:lnTo>
                <a:lnTo>
                  <a:pt x="1405122" y="1405123"/>
                </a:lnTo>
                <a:lnTo>
                  <a:pt x="0" y="140512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796525" y="6749185"/>
            <a:ext cx="1404358" cy="1404358"/>
          </a:xfrm>
          <a:custGeom>
            <a:avLst/>
            <a:gdLst/>
            <a:ahLst/>
            <a:cxnLst/>
            <a:rect r="r" b="b" t="t" l="l"/>
            <a:pathLst>
              <a:path h="1404358" w="1404358">
                <a:moveTo>
                  <a:pt x="0" y="0"/>
                </a:moveTo>
                <a:lnTo>
                  <a:pt x="1404358" y="0"/>
                </a:lnTo>
                <a:lnTo>
                  <a:pt x="1404358" y="1404358"/>
                </a:lnTo>
                <a:lnTo>
                  <a:pt x="0" y="140435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609935" y="4233448"/>
            <a:ext cx="3627233" cy="2796267"/>
          </a:xfrm>
          <a:custGeom>
            <a:avLst/>
            <a:gdLst/>
            <a:ahLst/>
            <a:cxnLst/>
            <a:rect r="r" b="b" t="t" l="l"/>
            <a:pathLst>
              <a:path h="2796267" w="3627233">
                <a:moveTo>
                  <a:pt x="0" y="0"/>
                </a:moveTo>
                <a:lnTo>
                  <a:pt x="3627232" y="0"/>
                </a:lnTo>
                <a:lnTo>
                  <a:pt x="3627232" y="2796267"/>
                </a:lnTo>
                <a:lnTo>
                  <a:pt x="0" y="279626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786154" y="2711367"/>
            <a:ext cx="1447422" cy="1975389"/>
          </a:xfrm>
          <a:custGeom>
            <a:avLst/>
            <a:gdLst/>
            <a:ahLst/>
            <a:cxnLst/>
            <a:rect r="r" b="b" t="t" l="l"/>
            <a:pathLst>
              <a:path h="1975389" w="1447422">
                <a:moveTo>
                  <a:pt x="0" y="0"/>
                </a:moveTo>
                <a:lnTo>
                  <a:pt x="1447421" y="0"/>
                </a:lnTo>
                <a:lnTo>
                  <a:pt x="1447421" y="1975389"/>
                </a:lnTo>
                <a:lnTo>
                  <a:pt x="0" y="19753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84922" y="3060047"/>
            <a:ext cx="3552246" cy="678156"/>
          </a:xfrm>
          <a:custGeom>
            <a:avLst/>
            <a:gdLst/>
            <a:ahLst/>
            <a:cxnLst/>
            <a:rect r="r" b="b" t="t" l="l"/>
            <a:pathLst>
              <a:path h="678156" w="3552246">
                <a:moveTo>
                  <a:pt x="0" y="0"/>
                </a:moveTo>
                <a:lnTo>
                  <a:pt x="3552245" y="0"/>
                </a:lnTo>
                <a:lnTo>
                  <a:pt x="3552245" y="678156"/>
                </a:lnTo>
                <a:lnTo>
                  <a:pt x="0" y="67815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90579" y="1152207"/>
            <a:ext cx="847097" cy="728504"/>
          </a:xfrm>
          <a:custGeom>
            <a:avLst/>
            <a:gdLst/>
            <a:ahLst/>
            <a:cxnLst/>
            <a:rect r="r" b="b" t="t" l="l"/>
            <a:pathLst>
              <a:path h="728504" w="847097">
                <a:moveTo>
                  <a:pt x="0" y="0"/>
                </a:moveTo>
                <a:lnTo>
                  <a:pt x="847097" y="0"/>
                </a:lnTo>
                <a:lnTo>
                  <a:pt x="847097" y="728504"/>
                </a:lnTo>
                <a:lnTo>
                  <a:pt x="0" y="72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13385" y="1100458"/>
            <a:ext cx="579376" cy="832001"/>
          </a:xfrm>
          <a:custGeom>
            <a:avLst/>
            <a:gdLst/>
            <a:ahLst/>
            <a:cxnLst/>
            <a:rect r="r" b="b" t="t" l="l"/>
            <a:pathLst>
              <a:path h="832001" w="579376">
                <a:moveTo>
                  <a:pt x="0" y="0"/>
                </a:moveTo>
                <a:lnTo>
                  <a:pt x="579376" y="0"/>
                </a:lnTo>
                <a:lnTo>
                  <a:pt x="579376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09530" y="1100458"/>
            <a:ext cx="832001" cy="832001"/>
          </a:xfrm>
          <a:custGeom>
            <a:avLst/>
            <a:gdLst/>
            <a:ahLst/>
            <a:cxnLst/>
            <a:rect r="r" b="b" t="t" l="l"/>
            <a:pathLst>
              <a:path h="832001" w="832001">
                <a:moveTo>
                  <a:pt x="0" y="0"/>
                </a:moveTo>
                <a:lnTo>
                  <a:pt x="832001" y="0"/>
                </a:lnTo>
                <a:lnTo>
                  <a:pt x="832001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64615" y="1203956"/>
            <a:ext cx="1017021" cy="625006"/>
          </a:xfrm>
          <a:custGeom>
            <a:avLst/>
            <a:gdLst/>
            <a:ahLst/>
            <a:cxnLst/>
            <a:rect r="r" b="b" t="t" l="l"/>
            <a:pathLst>
              <a:path h="625006" w="1017021">
                <a:moveTo>
                  <a:pt x="0" y="0"/>
                </a:moveTo>
                <a:lnTo>
                  <a:pt x="1017021" y="0"/>
                </a:lnTo>
                <a:lnTo>
                  <a:pt x="1017021" y="625006"/>
                </a:lnTo>
                <a:lnTo>
                  <a:pt x="0" y="625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53490" y="1144779"/>
            <a:ext cx="743360" cy="743360"/>
          </a:xfrm>
          <a:custGeom>
            <a:avLst/>
            <a:gdLst/>
            <a:ahLst/>
            <a:cxnLst/>
            <a:rect r="r" b="b" t="t" l="l"/>
            <a:pathLst>
              <a:path h="743360" w="743360">
                <a:moveTo>
                  <a:pt x="0" y="0"/>
                </a:moveTo>
                <a:lnTo>
                  <a:pt x="743360" y="0"/>
                </a:lnTo>
                <a:lnTo>
                  <a:pt x="743360" y="743360"/>
                </a:lnTo>
                <a:lnTo>
                  <a:pt x="0" y="743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68704" y="1144779"/>
            <a:ext cx="822632" cy="743360"/>
          </a:xfrm>
          <a:custGeom>
            <a:avLst/>
            <a:gdLst/>
            <a:ahLst/>
            <a:cxnLst/>
            <a:rect r="r" b="b" t="t" l="l"/>
            <a:pathLst>
              <a:path h="743360" w="822632">
                <a:moveTo>
                  <a:pt x="0" y="0"/>
                </a:moveTo>
                <a:lnTo>
                  <a:pt x="822632" y="0"/>
                </a:lnTo>
                <a:lnTo>
                  <a:pt x="822632" y="743360"/>
                </a:lnTo>
                <a:lnTo>
                  <a:pt x="0" y="7433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63190" y="1144779"/>
            <a:ext cx="496024" cy="743360"/>
          </a:xfrm>
          <a:custGeom>
            <a:avLst/>
            <a:gdLst/>
            <a:ahLst/>
            <a:cxnLst/>
            <a:rect r="r" b="b" t="t" l="l"/>
            <a:pathLst>
              <a:path h="743360" w="496024">
                <a:moveTo>
                  <a:pt x="0" y="0"/>
                </a:moveTo>
                <a:lnTo>
                  <a:pt x="496024" y="0"/>
                </a:lnTo>
                <a:lnTo>
                  <a:pt x="496024" y="743360"/>
                </a:lnTo>
                <a:lnTo>
                  <a:pt x="0" y="7433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31068" y="1100458"/>
            <a:ext cx="602067" cy="832001"/>
          </a:xfrm>
          <a:custGeom>
            <a:avLst/>
            <a:gdLst/>
            <a:ahLst/>
            <a:cxnLst/>
            <a:rect r="r" b="b" t="t" l="l"/>
            <a:pathLst>
              <a:path h="832001" w="602067">
                <a:moveTo>
                  <a:pt x="0" y="0"/>
                </a:moveTo>
                <a:lnTo>
                  <a:pt x="602067" y="0"/>
                </a:lnTo>
                <a:lnTo>
                  <a:pt x="602067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69536" y="2942563"/>
            <a:ext cx="743360" cy="743360"/>
          </a:xfrm>
          <a:custGeom>
            <a:avLst/>
            <a:gdLst/>
            <a:ahLst/>
            <a:cxnLst/>
            <a:rect r="r" b="b" t="t" l="l"/>
            <a:pathLst>
              <a:path h="743360" w="743360">
                <a:moveTo>
                  <a:pt x="0" y="0"/>
                </a:moveTo>
                <a:lnTo>
                  <a:pt x="743360" y="0"/>
                </a:lnTo>
                <a:lnTo>
                  <a:pt x="743360" y="743360"/>
                </a:lnTo>
                <a:lnTo>
                  <a:pt x="0" y="7433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09898" y="2942563"/>
            <a:ext cx="743360" cy="743360"/>
          </a:xfrm>
          <a:custGeom>
            <a:avLst/>
            <a:gdLst/>
            <a:ahLst/>
            <a:cxnLst/>
            <a:rect r="r" b="b" t="t" l="l"/>
            <a:pathLst>
              <a:path h="743360" w="743360">
                <a:moveTo>
                  <a:pt x="0" y="0"/>
                </a:moveTo>
                <a:lnTo>
                  <a:pt x="743360" y="0"/>
                </a:lnTo>
                <a:lnTo>
                  <a:pt x="743360" y="743360"/>
                </a:lnTo>
                <a:lnTo>
                  <a:pt x="0" y="74336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04747" y="2898242"/>
            <a:ext cx="827463" cy="832001"/>
          </a:xfrm>
          <a:custGeom>
            <a:avLst/>
            <a:gdLst/>
            <a:ahLst/>
            <a:cxnLst/>
            <a:rect r="r" b="b" t="t" l="l"/>
            <a:pathLst>
              <a:path h="832001" w="827463">
                <a:moveTo>
                  <a:pt x="0" y="0"/>
                </a:moveTo>
                <a:lnTo>
                  <a:pt x="827463" y="0"/>
                </a:lnTo>
                <a:lnTo>
                  <a:pt x="827463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69922" y="2898242"/>
            <a:ext cx="871621" cy="832001"/>
          </a:xfrm>
          <a:custGeom>
            <a:avLst/>
            <a:gdLst/>
            <a:ahLst/>
            <a:cxnLst/>
            <a:rect r="r" b="b" t="t" l="l"/>
            <a:pathLst>
              <a:path h="832001" w="871621">
                <a:moveTo>
                  <a:pt x="0" y="0"/>
                </a:moveTo>
                <a:lnTo>
                  <a:pt x="871620" y="0"/>
                </a:lnTo>
                <a:lnTo>
                  <a:pt x="871620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71403" y="2898242"/>
            <a:ext cx="682241" cy="832001"/>
          </a:xfrm>
          <a:custGeom>
            <a:avLst/>
            <a:gdLst/>
            <a:ahLst/>
            <a:cxnLst/>
            <a:rect r="r" b="b" t="t" l="l"/>
            <a:pathLst>
              <a:path h="832001" w="682241">
                <a:moveTo>
                  <a:pt x="0" y="0"/>
                </a:moveTo>
                <a:lnTo>
                  <a:pt x="682241" y="0"/>
                </a:lnTo>
                <a:lnTo>
                  <a:pt x="682241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29174" y="2898242"/>
            <a:ext cx="825951" cy="832001"/>
          </a:xfrm>
          <a:custGeom>
            <a:avLst/>
            <a:gdLst/>
            <a:ahLst/>
            <a:cxnLst/>
            <a:rect r="r" b="b" t="t" l="l"/>
            <a:pathLst>
              <a:path h="832001" w="825951">
                <a:moveTo>
                  <a:pt x="0" y="0"/>
                </a:moveTo>
                <a:lnTo>
                  <a:pt x="825951" y="0"/>
                </a:lnTo>
                <a:lnTo>
                  <a:pt x="825951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57820" y="2898242"/>
            <a:ext cx="730649" cy="832001"/>
          </a:xfrm>
          <a:custGeom>
            <a:avLst/>
            <a:gdLst/>
            <a:ahLst/>
            <a:cxnLst/>
            <a:rect r="r" b="b" t="t" l="l"/>
            <a:pathLst>
              <a:path h="832001" w="730649">
                <a:moveTo>
                  <a:pt x="0" y="0"/>
                </a:moveTo>
                <a:lnTo>
                  <a:pt x="730649" y="0"/>
                </a:lnTo>
                <a:lnTo>
                  <a:pt x="730649" y="832002"/>
                </a:lnTo>
                <a:lnTo>
                  <a:pt x="0" y="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648488" y="3013798"/>
            <a:ext cx="1010671" cy="600890"/>
          </a:xfrm>
          <a:custGeom>
            <a:avLst/>
            <a:gdLst/>
            <a:ahLst/>
            <a:cxnLst/>
            <a:rect r="r" b="b" t="t" l="l"/>
            <a:pathLst>
              <a:path h="600890" w="1010671">
                <a:moveTo>
                  <a:pt x="0" y="0"/>
                </a:moveTo>
                <a:lnTo>
                  <a:pt x="1010671" y="0"/>
                </a:lnTo>
                <a:lnTo>
                  <a:pt x="1010671" y="600890"/>
                </a:lnTo>
                <a:lnTo>
                  <a:pt x="0" y="6008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17396" y="4696027"/>
            <a:ext cx="832001" cy="832001"/>
          </a:xfrm>
          <a:custGeom>
            <a:avLst/>
            <a:gdLst/>
            <a:ahLst/>
            <a:cxnLst/>
            <a:rect r="r" b="b" t="t" l="l"/>
            <a:pathLst>
              <a:path h="832001" w="832001">
                <a:moveTo>
                  <a:pt x="0" y="0"/>
                </a:moveTo>
                <a:lnTo>
                  <a:pt x="832001" y="0"/>
                </a:lnTo>
                <a:lnTo>
                  <a:pt x="832001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09898" y="4696027"/>
            <a:ext cx="967444" cy="832001"/>
          </a:xfrm>
          <a:custGeom>
            <a:avLst/>
            <a:gdLst/>
            <a:ahLst/>
            <a:cxnLst/>
            <a:rect r="r" b="b" t="t" l="l"/>
            <a:pathLst>
              <a:path h="832001" w="967444">
                <a:moveTo>
                  <a:pt x="0" y="0"/>
                </a:moveTo>
                <a:lnTo>
                  <a:pt x="967443" y="0"/>
                </a:lnTo>
                <a:lnTo>
                  <a:pt x="967443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89451" y="4696027"/>
            <a:ext cx="832001" cy="832001"/>
          </a:xfrm>
          <a:custGeom>
            <a:avLst/>
            <a:gdLst/>
            <a:ahLst/>
            <a:cxnLst/>
            <a:rect r="r" b="b" t="t" l="l"/>
            <a:pathLst>
              <a:path h="832001" w="832001">
                <a:moveTo>
                  <a:pt x="0" y="0"/>
                </a:moveTo>
                <a:lnTo>
                  <a:pt x="832002" y="0"/>
                </a:lnTo>
                <a:lnTo>
                  <a:pt x="832002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561507" y="4696027"/>
            <a:ext cx="830489" cy="832001"/>
          </a:xfrm>
          <a:custGeom>
            <a:avLst/>
            <a:gdLst/>
            <a:ahLst/>
            <a:cxnLst/>
            <a:rect r="r" b="b" t="t" l="l"/>
            <a:pathLst>
              <a:path h="832001" w="830489">
                <a:moveTo>
                  <a:pt x="0" y="0"/>
                </a:moveTo>
                <a:lnTo>
                  <a:pt x="830489" y="0"/>
                </a:lnTo>
                <a:lnTo>
                  <a:pt x="830489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932050" y="4696027"/>
            <a:ext cx="904349" cy="832001"/>
          </a:xfrm>
          <a:custGeom>
            <a:avLst/>
            <a:gdLst/>
            <a:ahLst/>
            <a:cxnLst/>
            <a:rect r="r" b="b" t="t" l="l"/>
            <a:pathLst>
              <a:path h="832001" w="904349">
                <a:moveTo>
                  <a:pt x="0" y="0"/>
                </a:moveTo>
                <a:lnTo>
                  <a:pt x="904350" y="0"/>
                </a:lnTo>
                <a:lnTo>
                  <a:pt x="904350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376454" y="4699633"/>
            <a:ext cx="665830" cy="824789"/>
          </a:xfrm>
          <a:custGeom>
            <a:avLst/>
            <a:gdLst/>
            <a:ahLst/>
            <a:cxnLst/>
            <a:rect r="r" b="b" t="t" l="l"/>
            <a:pathLst>
              <a:path h="824789" w="665830">
                <a:moveTo>
                  <a:pt x="0" y="0"/>
                </a:moveTo>
                <a:lnTo>
                  <a:pt x="665830" y="0"/>
                </a:lnTo>
                <a:lnTo>
                  <a:pt x="665830" y="824789"/>
                </a:lnTo>
                <a:lnTo>
                  <a:pt x="0" y="82478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648488" y="4838890"/>
            <a:ext cx="950796" cy="546276"/>
          </a:xfrm>
          <a:custGeom>
            <a:avLst/>
            <a:gdLst/>
            <a:ahLst/>
            <a:cxnLst/>
            <a:rect r="r" b="b" t="t" l="l"/>
            <a:pathLst>
              <a:path h="546276" w="950796">
                <a:moveTo>
                  <a:pt x="0" y="0"/>
                </a:moveTo>
                <a:lnTo>
                  <a:pt x="950797" y="0"/>
                </a:lnTo>
                <a:lnTo>
                  <a:pt x="950797" y="546275"/>
                </a:lnTo>
                <a:lnTo>
                  <a:pt x="0" y="546275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254596" y="6499730"/>
            <a:ext cx="931977" cy="832001"/>
          </a:xfrm>
          <a:custGeom>
            <a:avLst/>
            <a:gdLst/>
            <a:ahLst/>
            <a:cxnLst/>
            <a:rect r="r" b="b" t="t" l="l"/>
            <a:pathLst>
              <a:path h="832001" w="931977">
                <a:moveTo>
                  <a:pt x="0" y="0"/>
                </a:moveTo>
                <a:lnTo>
                  <a:pt x="931977" y="0"/>
                </a:lnTo>
                <a:lnTo>
                  <a:pt x="931977" y="832001"/>
                </a:lnTo>
                <a:lnTo>
                  <a:pt x="0" y="832001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644951" y="6493811"/>
            <a:ext cx="601346" cy="824789"/>
          </a:xfrm>
          <a:custGeom>
            <a:avLst/>
            <a:gdLst/>
            <a:ahLst/>
            <a:cxnLst/>
            <a:rect r="r" b="b" t="t" l="l"/>
            <a:pathLst>
              <a:path h="824789" w="601346">
                <a:moveTo>
                  <a:pt x="0" y="0"/>
                </a:moveTo>
                <a:lnTo>
                  <a:pt x="601346" y="0"/>
                </a:lnTo>
                <a:lnTo>
                  <a:pt x="601346" y="824789"/>
                </a:lnTo>
                <a:lnTo>
                  <a:pt x="0" y="824789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704675" y="6503336"/>
            <a:ext cx="773802" cy="824789"/>
          </a:xfrm>
          <a:custGeom>
            <a:avLst/>
            <a:gdLst/>
            <a:ahLst/>
            <a:cxnLst/>
            <a:rect r="r" b="b" t="t" l="l"/>
            <a:pathLst>
              <a:path h="824789" w="773802">
                <a:moveTo>
                  <a:pt x="0" y="0"/>
                </a:moveTo>
                <a:lnTo>
                  <a:pt x="773802" y="0"/>
                </a:lnTo>
                <a:lnTo>
                  <a:pt x="773802" y="824789"/>
                </a:lnTo>
                <a:lnTo>
                  <a:pt x="0" y="824789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936855" y="6555972"/>
            <a:ext cx="525902" cy="719517"/>
          </a:xfrm>
          <a:custGeom>
            <a:avLst/>
            <a:gdLst/>
            <a:ahLst/>
            <a:cxnLst/>
            <a:rect r="r" b="b" t="t" l="l"/>
            <a:pathLst>
              <a:path h="719517" w="525902">
                <a:moveTo>
                  <a:pt x="0" y="0"/>
                </a:moveTo>
                <a:lnTo>
                  <a:pt x="525902" y="0"/>
                </a:lnTo>
                <a:lnTo>
                  <a:pt x="525902" y="719517"/>
                </a:lnTo>
                <a:lnTo>
                  <a:pt x="0" y="71951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921135" y="6632760"/>
            <a:ext cx="940385" cy="565941"/>
          </a:xfrm>
          <a:custGeom>
            <a:avLst/>
            <a:gdLst/>
            <a:ahLst/>
            <a:cxnLst/>
            <a:rect r="r" b="b" t="t" l="l"/>
            <a:pathLst>
              <a:path h="565941" w="940385">
                <a:moveTo>
                  <a:pt x="0" y="0"/>
                </a:moveTo>
                <a:lnTo>
                  <a:pt x="940385" y="0"/>
                </a:lnTo>
                <a:lnTo>
                  <a:pt x="940385" y="565941"/>
                </a:lnTo>
                <a:lnTo>
                  <a:pt x="0" y="565941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319898" y="6555972"/>
            <a:ext cx="911831" cy="719517"/>
          </a:xfrm>
          <a:custGeom>
            <a:avLst/>
            <a:gdLst/>
            <a:ahLst/>
            <a:cxnLst/>
            <a:rect r="r" b="b" t="t" l="l"/>
            <a:pathLst>
              <a:path h="719517" w="911831">
                <a:moveTo>
                  <a:pt x="0" y="0"/>
                </a:moveTo>
                <a:lnTo>
                  <a:pt x="911830" y="0"/>
                </a:lnTo>
                <a:lnTo>
                  <a:pt x="911830" y="719517"/>
                </a:lnTo>
                <a:lnTo>
                  <a:pt x="0" y="71951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690106" y="6555972"/>
            <a:ext cx="719517" cy="719517"/>
          </a:xfrm>
          <a:custGeom>
            <a:avLst/>
            <a:gdLst/>
            <a:ahLst/>
            <a:cxnLst/>
            <a:rect r="r" b="b" t="t" l="l"/>
            <a:pathLst>
              <a:path h="719517" w="719517">
                <a:moveTo>
                  <a:pt x="0" y="0"/>
                </a:moveTo>
                <a:lnTo>
                  <a:pt x="719518" y="0"/>
                </a:lnTo>
                <a:lnTo>
                  <a:pt x="719518" y="719517"/>
                </a:lnTo>
                <a:lnTo>
                  <a:pt x="0" y="719517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868001" y="6555972"/>
            <a:ext cx="719517" cy="719517"/>
          </a:xfrm>
          <a:custGeom>
            <a:avLst/>
            <a:gdLst/>
            <a:ahLst/>
            <a:cxnLst/>
            <a:rect r="r" b="b" t="t" l="l"/>
            <a:pathLst>
              <a:path h="719517" w="719517">
                <a:moveTo>
                  <a:pt x="0" y="0"/>
                </a:moveTo>
                <a:lnTo>
                  <a:pt x="719518" y="0"/>
                </a:lnTo>
                <a:lnTo>
                  <a:pt x="719518" y="719517"/>
                </a:lnTo>
                <a:lnTo>
                  <a:pt x="0" y="719517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764576" y="8370674"/>
            <a:ext cx="703404" cy="814467"/>
          </a:xfrm>
          <a:custGeom>
            <a:avLst/>
            <a:gdLst/>
            <a:ahLst/>
            <a:cxnLst/>
            <a:rect r="r" b="b" t="t" l="l"/>
            <a:pathLst>
              <a:path h="814467" w="703404">
                <a:moveTo>
                  <a:pt x="0" y="0"/>
                </a:moveTo>
                <a:lnTo>
                  <a:pt x="703404" y="0"/>
                </a:lnTo>
                <a:lnTo>
                  <a:pt x="703404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466449" y="8297514"/>
            <a:ext cx="744172" cy="960786"/>
          </a:xfrm>
          <a:custGeom>
            <a:avLst/>
            <a:gdLst/>
            <a:ahLst/>
            <a:cxnLst/>
            <a:rect r="r" b="b" t="t" l="l"/>
            <a:pathLst>
              <a:path h="960786" w="744172">
                <a:moveTo>
                  <a:pt x="0" y="0"/>
                </a:moveTo>
                <a:lnTo>
                  <a:pt x="744172" y="0"/>
                </a:lnTo>
                <a:lnTo>
                  <a:pt x="744172" y="960786"/>
                </a:lnTo>
                <a:lnTo>
                  <a:pt x="0" y="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395415" y="8297514"/>
            <a:ext cx="517077" cy="960786"/>
          </a:xfrm>
          <a:custGeom>
            <a:avLst/>
            <a:gdLst/>
            <a:ahLst/>
            <a:cxnLst/>
            <a:rect r="r" b="b" t="t" l="l"/>
            <a:pathLst>
              <a:path h="960786" w="517077">
                <a:moveTo>
                  <a:pt x="0" y="0"/>
                </a:moveTo>
                <a:lnTo>
                  <a:pt x="517078" y="0"/>
                </a:lnTo>
                <a:lnTo>
                  <a:pt x="517078" y="960786"/>
                </a:lnTo>
                <a:lnTo>
                  <a:pt x="0" y="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021936" y="8370674"/>
            <a:ext cx="410195" cy="814467"/>
          </a:xfrm>
          <a:custGeom>
            <a:avLst/>
            <a:gdLst/>
            <a:ahLst/>
            <a:cxnLst/>
            <a:rect r="r" b="b" t="t" l="l"/>
            <a:pathLst>
              <a:path h="814467" w="410195">
                <a:moveTo>
                  <a:pt x="0" y="0"/>
                </a:moveTo>
                <a:lnTo>
                  <a:pt x="410195" y="0"/>
                </a:lnTo>
                <a:lnTo>
                  <a:pt x="410195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986087" y="8477768"/>
            <a:ext cx="600279" cy="600279"/>
          </a:xfrm>
          <a:custGeom>
            <a:avLst/>
            <a:gdLst/>
            <a:ahLst/>
            <a:cxnLst/>
            <a:rect r="r" b="b" t="t" l="l"/>
            <a:pathLst>
              <a:path h="600279" w="600279">
                <a:moveTo>
                  <a:pt x="0" y="0"/>
                </a:moveTo>
                <a:lnTo>
                  <a:pt x="600279" y="0"/>
                </a:lnTo>
                <a:lnTo>
                  <a:pt x="600279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140321" y="8477768"/>
            <a:ext cx="733674" cy="600279"/>
          </a:xfrm>
          <a:custGeom>
            <a:avLst/>
            <a:gdLst/>
            <a:ahLst/>
            <a:cxnLst/>
            <a:rect r="r" b="b" t="t" l="l"/>
            <a:pathLst>
              <a:path h="600279" w="733674">
                <a:moveTo>
                  <a:pt x="0" y="0"/>
                </a:moveTo>
                <a:lnTo>
                  <a:pt x="733674" y="0"/>
                </a:lnTo>
                <a:lnTo>
                  <a:pt x="733674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427951" y="8477768"/>
            <a:ext cx="857541" cy="600279"/>
          </a:xfrm>
          <a:custGeom>
            <a:avLst/>
            <a:gdLst/>
            <a:ahLst/>
            <a:cxnLst/>
            <a:rect r="r" b="b" t="t" l="l"/>
            <a:pathLst>
              <a:path h="600279" w="857541">
                <a:moveTo>
                  <a:pt x="0" y="0"/>
                </a:moveTo>
                <a:lnTo>
                  <a:pt x="857541" y="0"/>
                </a:lnTo>
                <a:lnTo>
                  <a:pt x="857541" y="600279"/>
                </a:lnTo>
                <a:lnTo>
                  <a:pt x="0" y="600279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6839448" y="8370674"/>
            <a:ext cx="712289" cy="814467"/>
          </a:xfrm>
          <a:custGeom>
            <a:avLst/>
            <a:gdLst/>
            <a:ahLst/>
            <a:cxnLst/>
            <a:rect r="r" b="b" t="t" l="l"/>
            <a:pathLst>
              <a:path h="814467" w="712289">
                <a:moveTo>
                  <a:pt x="0" y="0"/>
                </a:moveTo>
                <a:lnTo>
                  <a:pt x="712289" y="0"/>
                </a:lnTo>
                <a:lnTo>
                  <a:pt x="712289" y="814467"/>
                </a:lnTo>
                <a:lnTo>
                  <a:pt x="0" y="81446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695382" y="2452328"/>
            <a:ext cx="5059131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RESOURCE </a:t>
            </a:r>
          </a:p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PAGE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95382" y="5341027"/>
            <a:ext cx="5059131" cy="23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Use these design resources in your Canva Presentation. Happy designing! </a:t>
            </a: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Public Sans"/>
              </a:rPr>
              <a:t>Don't forget to delete this page before presenting.</a:t>
            </a:r>
            <a:r>
              <a:rPr lang="en-US" sz="2400">
                <a:solidFill>
                  <a:srgbClr val="000000"/>
                </a:solidFill>
                <a:latin typeface="Public Sans"/>
              </a:rPr>
              <a:t> </a:t>
            </a:r>
          </a:p>
        </p:txBody>
      </p:sp>
      <p:sp>
        <p:nvSpPr>
          <p:cNvPr name="Freeform 43" id="43"/>
          <p:cNvSpPr/>
          <p:nvPr/>
        </p:nvSpPr>
        <p:spPr>
          <a:xfrm flipH="true" flipV="false" rot="0">
            <a:off x="6335539" y="4474484"/>
            <a:ext cx="1338032" cy="1338032"/>
          </a:xfrm>
          <a:custGeom>
            <a:avLst/>
            <a:gdLst/>
            <a:ahLst/>
            <a:cxnLst/>
            <a:rect r="r" b="b" t="t" l="l"/>
            <a:pathLst>
              <a:path h="1338032" w="1338032">
                <a:moveTo>
                  <a:pt x="1338032" y="0"/>
                </a:moveTo>
                <a:lnTo>
                  <a:pt x="0" y="0"/>
                </a:lnTo>
                <a:lnTo>
                  <a:pt x="0" y="1338032"/>
                </a:lnTo>
                <a:lnTo>
                  <a:pt x="1338032" y="1338032"/>
                </a:lnTo>
                <a:lnTo>
                  <a:pt x="1338032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30597" y="0"/>
            <a:ext cx="8957403" cy="10287000"/>
            <a:chOff x="0" y="0"/>
            <a:chExt cx="235915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91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9152">
                  <a:moveTo>
                    <a:pt x="0" y="0"/>
                  </a:moveTo>
                  <a:lnTo>
                    <a:pt x="2359152" y="0"/>
                  </a:lnTo>
                  <a:lnTo>
                    <a:pt x="23591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359151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85295" y="822632"/>
            <a:ext cx="7181211" cy="1200150"/>
            <a:chOff x="0" y="0"/>
            <a:chExt cx="1891348" cy="3160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1348" cy="316089"/>
            </a:xfrm>
            <a:custGeom>
              <a:avLst/>
              <a:gdLst/>
              <a:ahLst/>
              <a:cxnLst/>
              <a:rect r="r" b="b" t="t" l="l"/>
              <a:pathLst>
                <a:path h="316089" w="1891348">
                  <a:moveTo>
                    <a:pt x="0" y="0"/>
                  </a:moveTo>
                  <a:lnTo>
                    <a:pt x="1891348" y="0"/>
                  </a:lnTo>
                  <a:lnTo>
                    <a:pt x="1891348" y="316089"/>
                  </a:lnTo>
                  <a:lnTo>
                    <a:pt x="0" y="31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891348" cy="325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185295" y="822632"/>
            <a:ext cx="1200150" cy="12001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DD9F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4599">
                  <a:solidFill>
                    <a:srgbClr val="000000"/>
                  </a:solidFill>
                  <a:latin typeface="Public Sans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85295" y="2667896"/>
            <a:ext cx="7181211" cy="1200150"/>
            <a:chOff x="0" y="0"/>
            <a:chExt cx="1891348" cy="3160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91348" cy="316089"/>
            </a:xfrm>
            <a:custGeom>
              <a:avLst/>
              <a:gdLst/>
              <a:ahLst/>
              <a:cxnLst/>
              <a:rect r="r" b="b" t="t" l="l"/>
              <a:pathLst>
                <a:path h="316089" w="1891348">
                  <a:moveTo>
                    <a:pt x="0" y="0"/>
                  </a:moveTo>
                  <a:lnTo>
                    <a:pt x="1891348" y="0"/>
                  </a:lnTo>
                  <a:lnTo>
                    <a:pt x="1891348" y="316089"/>
                  </a:lnTo>
                  <a:lnTo>
                    <a:pt x="0" y="31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891348" cy="325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85295" y="2667896"/>
            <a:ext cx="1200150" cy="12001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DD9F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4599">
                  <a:solidFill>
                    <a:srgbClr val="000000"/>
                  </a:solidFill>
                  <a:latin typeface="Public Sans Bol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185295" y="4515746"/>
            <a:ext cx="7181211" cy="1200150"/>
            <a:chOff x="0" y="0"/>
            <a:chExt cx="1891348" cy="3160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91348" cy="316089"/>
            </a:xfrm>
            <a:custGeom>
              <a:avLst/>
              <a:gdLst/>
              <a:ahLst/>
              <a:cxnLst/>
              <a:rect r="r" b="b" t="t" l="l"/>
              <a:pathLst>
                <a:path h="316089" w="1891348">
                  <a:moveTo>
                    <a:pt x="0" y="0"/>
                  </a:moveTo>
                  <a:lnTo>
                    <a:pt x="1891348" y="0"/>
                  </a:lnTo>
                  <a:lnTo>
                    <a:pt x="1891348" y="316089"/>
                  </a:lnTo>
                  <a:lnTo>
                    <a:pt x="0" y="31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1891348" cy="325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185295" y="4515746"/>
            <a:ext cx="1200150" cy="120015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DD9F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4599">
                  <a:solidFill>
                    <a:srgbClr val="000000"/>
                  </a:solidFill>
                  <a:latin typeface="Public Sans Bold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85295" y="6363596"/>
            <a:ext cx="7181211" cy="1200150"/>
            <a:chOff x="0" y="0"/>
            <a:chExt cx="1891348" cy="31608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91348" cy="316089"/>
            </a:xfrm>
            <a:custGeom>
              <a:avLst/>
              <a:gdLst/>
              <a:ahLst/>
              <a:cxnLst/>
              <a:rect r="r" b="b" t="t" l="l"/>
              <a:pathLst>
                <a:path h="316089" w="1891348">
                  <a:moveTo>
                    <a:pt x="0" y="0"/>
                  </a:moveTo>
                  <a:lnTo>
                    <a:pt x="1891348" y="0"/>
                  </a:lnTo>
                  <a:lnTo>
                    <a:pt x="1891348" y="316089"/>
                  </a:lnTo>
                  <a:lnTo>
                    <a:pt x="0" y="31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891348" cy="325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185295" y="6363596"/>
            <a:ext cx="1200150" cy="120015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DD9F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4599">
                  <a:solidFill>
                    <a:srgbClr val="000000"/>
                  </a:solidFill>
                  <a:latin typeface="Public Sans Bold"/>
                </a:rPr>
                <a:t>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185295" y="8211446"/>
            <a:ext cx="7181211" cy="1200150"/>
            <a:chOff x="0" y="0"/>
            <a:chExt cx="1891348" cy="31608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91348" cy="316089"/>
            </a:xfrm>
            <a:custGeom>
              <a:avLst/>
              <a:gdLst/>
              <a:ahLst/>
              <a:cxnLst/>
              <a:rect r="r" b="b" t="t" l="l"/>
              <a:pathLst>
                <a:path h="316089" w="1891348">
                  <a:moveTo>
                    <a:pt x="0" y="0"/>
                  </a:moveTo>
                  <a:lnTo>
                    <a:pt x="1891348" y="0"/>
                  </a:lnTo>
                  <a:lnTo>
                    <a:pt x="1891348" y="316089"/>
                  </a:lnTo>
                  <a:lnTo>
                    <a:pt x="0" y="316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1891348" cy="325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185295" y="8211446"/>
            <a:ext cx="1200150" cy="120015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DD9F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4599">
                  <a:solidFill>
                    <a:srgbClr val="000000"/>
                  </a:solidFill>
                  <a:latin typeface="Public Sans Bold"/>
                </a:rPr>
                <a:t>5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207560" y="251132"/>
            <a:ext cx="8595290" cy="6876232"/>
          </a:xfrm>
          <a:custGeom>
            <a:avLst/>
            <a:gdLst/>
            <a:ahLst/>
            <a:cxnLst/>
            <a:rect r="r" b="b" t="t" l="l"/>
            <a:pathLst>
              <a:path h="6876232" w="8595290">
                <a:moveTo>
                  <a:pt x="0" y="0"/>
                </a:moveTo>
                <a:lnTo>
                  <a:pt x="8595289" y="0"/>
                </a:lnTo>
                <a:lnTo>
                  <a:pt x="8595289" y="6876231"/>
                </a:lnTo>
                <a:lnTo>
                  <a:pt x="0" y="687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07560" y="7969176"/>
            <a:ext cx="8566400" cy="1635404"/>
          </a:xfrm>
          <a:custGeom>
            <a:avLst/>
            <a:gdLst/>
            <a:ahLst/>
            <a:cxnLst/>
            <a:rect r="r" b="b" t="t" l="l"/>
            <a:pathLst>
              <a:path h="1635404" w="8566400">
                <a:moveTo>
                  <a:pt x="0" y="0"/>
                </a:moveTo>
                <a:lnTo>
                  <a:pt x="8566400" y="0"/>
                </a:lnTo>
                <a:lnTo>
                  <a:pt x="8566400" y="1635404"/>
                </a:lnTo>
                <a:lnTo>
                  <a:pt x="0" y="163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33110" y="1294528"/>
            <a:ext cx="8115300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Retropix"/>
              </a:rPr>
              <a:t>ADD AN </a:t>
            </a:r>
          </a:p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Retropix"/>
              </a:rPr>
              <a:t>AGENDA PAGE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10525" y="1136957"/>
            <a:ext cx="520950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Write an agenda here.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710525" y="2982221"/>
            <a:ext cx="520950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Write an agenda here.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710525" y="4830071"/>
            <a:ext cx="520950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Write an agenda here.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710525" y="6677921"/>
            <a:ext cx="520950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Write an agenda here.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710525" y="8525771"/>
            <a:ext cx="520950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Write an agenda here.</a:t>
            </a:r>
          </a:p>
        </p:txBody>
      </p:sp>
      <p:sp>
        <p:nvSpPr>
          <p:cNvPr name="Freeform 44" id="44"/>
          <p:cNvSpPr/>
          <p:nvPr/>
        </p:nvSpPr>
        <p:spPr>
          <a:xfrm flipH="true" flipV="false" rot="0">
            <a:off x="4036867" y="5446610"/>
            <a:ext cx="907786" cy="907786"/>
          </a:xfrm>
          <a:custGeom>
            <a:avLst/>
            <a:gdLst/>
            <a:ahLst/>
            <a:cxnLst/>
            <a:rect r="r" b="b" t="t" l="l"/>
            <a:pathLst>
              <a:path h="907786" w="907786">
                <a:moveTo>
                  <a:pt x="907786" y="0"/>
                </a:moveTo>
                <a:lnTo>
                  <a:pt x="0" y="0"/>
                </a:lnTo>
                <a:lnTo>
                  <a:pt x="0" y="907786"/>
                </a:lnTo>
                <a:lnTo>
                  <a:pt x="907786" y="907786"/>
                </a:lnTo>
                <a:lnTo>
                  <a:pt x="90778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847215"/>
          </a:xfrm>
          <a:custGeom>
            <a:avLst/>
            <a:gdLst/>
            <a:ahLst/>
            <a:cxnLst/>
            <a:rect r="r" b="b" t="t" l="l"/>
            <a:pathLst>
              <a:path h="7847215" w="18288000">
                <a:moveTo>
                  <a:pt x="0" y="0"/>
                </a:moveTo>
                <a:lnTo>
                  <a:pt x="18288000" y="0"/>
                </a:lnTo>
                <a:lnTo>
                  <a:pt x="18288000" y="7847215"/>
                </a:lnTo>
                <a:lnTo>
                  <a:pt x="0" y="7847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56288" y="1816883"/>
            <a:ext cx="3775424" cy="896112"/>
          </a:xfrm>
          <a:custGeom>
            <a:avLst/>
            <a:gdLst/>
            <a:ahLst/>
            <a:cxnLst/>
            <a:rect r="r" b="b" t="t" l="l"/>
            <a:pathLst>
              <a:path h="896112" w="3775424">
                <a:moveTo>
                  <a:pt x="0" y="0"/>
                </a:moveTo>
                <a:lnTo>
                  <a:pt x="3775424" y="0"/>
                </a:lnTo>
                <a:lnTo>
                  <a:pt x="3775424" y="896112"/>
                </a:lnTo>
                <a:lnTo>
                  <a:pt x="0" y="89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6265" y="3021538"/>
            <a:ext cx="13822611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Retropix"/>
              </a:rPr>
              <a:t>FREE TEMPLATES FOR ALL YOUR PRESENTATION NEEDS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2934" y="8553450"/>
            <a:ext cx="3839042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For PowerPoint, Google Slides, and Canva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15375" y="8553450"/>
            <a:ext cx="3839042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100% free for personal or commercial use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67817" y="8553450"/>
            <a:ext cx="3839042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Ready to use, professional, and customizable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20258" y="8553450"/>
            <a:ext cx="3839042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Blow your audience away with attractive visuals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5400000">
            <a:off x="2213439" y="6985432"/>
            <a:ext cx="1338032" cy="1338032"/>
          </a:xfrm>
          <a:custGeom>
            <a:avLst/>
            <a:gdLst/>
            <a:ahLst/>
            <a:cxnLst/>
            <a:rect r="r" b="b" t="t" l="l"/>
            <a:pathLst>
              <a:path h="1338032" w="1338032">
                <a:moveTo>
                  <a:pt x="1338032" y="0"/>
                </a:moveTo>
                <a:lnTo>
                  <a:pt x="0" y="0"/>
                </a:lnTo>
                <a:lnTo>
                  <a:pt x="0" y="1338033"/>
                </a:lnTo>
                <a:lnTo>
                  <a:pt x="1338032" y="1338033"/>
                </a:lnTo>
                <a:lnTo>
                  <a:pt x="13380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00000">
            <a:off x="6365880" y="6985432"/>
            <a:ext cx="1338032" cy="1338032"/>
          </a:xfrm>
          <a:custGeom>
            <a:avLst/>
            <a:gdLst/>
            <a:ahLst/>
            <a:cxnLst/>
            <a:rect r="r" b="b" t="t" l="l"/>
            <a:pathLst>
              <a:path h="1338032" w="1338032">
                <a:moveTo>
                  <a:pt x="1338032" y="0"/>
                </a:moveTo>
                <a:lnTo>
                  <a:pt x="0" y="0"/>
                </a:lnTo>
                <a:lnTo>
                  <a:pt x="0" y="1338033"/>
                </a:lnTo>
                <a:lnTo>
                  <a:pt x="1338032" y="1338033"/>
                </a:lnTo>
                <a:lnTo>
                  <a:pt x="13380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5400000">
            <a:off x="10518321" y="6985432"/>
            <a:ext cx="1338032" cy="1338032"/>
          </a:xfrm>
          <a:custGeom>
            <a:avLst/>
            <a:gdLst/>
            <a:ahLst/>
            <a:cxnLst/>
            <a:rect r="r" b="b" t="t" l="l"/>
            <a:pathLst>
              <a:path h="1338032" w="1338032">
                <a:moveTo>
                  <a:pt x="1338033" y="0"/>
                </a:moveTo>
                <a:lnTo>
                  <a:pt x="0" y="0"/>
                </a:lnTo>
                <a:lnTo>
                  <a:pt x="0" y="1338033"/>
                </a:lnTo>
                <a:lnTo>
                  <a:pt x="1338033" y="1338033"/>
                </a:lnTo>
                <a:lnTo>
                  <a:pt x="13380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5400000">
            <a:off x="14670763" y="6985432"/>
            <a:ext cx="1338032" cy="1338032"/>
          </a:xfrm>
          <a:custGeom>
            <a:avLst/>
            <a:gdLst/>
            <a:ahLst/>
            <a:cxnLst/>
            <a:rect r="r" b="b" t="t" l="l"/>
            <a:pathLst>
              <a:path h="1338032" w="1338032">
                <a:moveTo>
                  <a:pt x="1338032" y="0"/>
                </a:moveTo>
                <a:lnTo>
                  <a:pt x="0" y="0"/>
                </a:lnTo>
                <a:lnTo>
                  <a:pt x="0" y="1338033"/>
                </a:lnTo>
                <a:lnTo>
                  <a:pt x="1338032" y="1338033"/>
                </a:lnTo>
                <a:lnTo>
                  <a:pt x="13380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92673" y="1035173"/>
            <a:ext cx="8221482" cy="8223127"/>
            <a:chOff x="0" y="0"/>
            <a:chExt cx="6348730" cy="635000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1270" y="591820"/>
                  </a:moveTo>
                  <a:lnTo>
                    <a:pt x="0" y="5812790"/>
                  </a:lnTo>
                  <a:lnTo>
                    <a:pt x="0" y="5812790"/>
                  </a:lnTo>
                  <a:lnTo>
                    <a:pt x="6324600" y="5812790"/>
                  </a:lnTo>
                  <a:lnTo>
                    <a:pt x="6324600" y="0"/>
                  </a:lnTo>
                  <a:lnTo>
                    <a:pt x="1270" y="0"/>
                  </a:lnTo>
                  <a:moveTo>
                    <a:pt x="1270" y="0"/>
                  </a:moveTo>
                  <a:lnTo>
                    <a:pt x="1270" y="591820"/>
                  </a:lnTo>
                </a:path>
              </a:pathLst>
            </a:custGeom>
            <a:blipFill>
              <a:blip r:embed="rId3"/>
              <a:stretch>
                <a:fillRect l="-60789" t="-36464" r="-44877" b="-1262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9678905" y="1028700"/>
            <a:ext cx="7779920" cy="4328465"/>
          </a:xfrm>
          <a:custGeom>
            <a:avLst/>
            <a:gdLst/>
            <a:ahLst/>
            <a:cxnLst/>
            <a:rect r="r" b="b" t="t" l="l"/>
            <a:pathLst>
              <a:path h="4328465" w="7779920">
                <a:moveTo>
                  <a:pt x="7779920" y="0"/>
                </a:moveTo>
                <a:lnTo>
                  <a:pt x="0" y="0"/>
                </a:lnTo>
                <a:lnTo>
                  <a:pt x="0" y="4328465"/>
                </a:lnTo>
                <a:lnTo>
                  <a:pt x="7779920" y="4328465"/>
                </a:lnTo>
                <a:lnTo>
                  <a:pt x="77799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831305" y="6208679"/>
            <a:ext cx="7779920" cy="3049621"/>
            <a:chOff x="0" y="0"/>
            <a:chExt cx="2049033" cy="8031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9032" cy="803192"/>
            </a:xfrm>
            <a:custGeom>
              <a:avLst/>
              <a:gdLst/>
              <a:ahLst/>
              <a:cxnLst/>
              <a:rect r="r" b="b" t="t" l="l"/>
              <a:pathLst>
                <a:path h="803192" w="2049032">
                  <a:moveTo>
                    <a:pt x="50751" y="0"/>
                  </a:moveTo>
                  <a:lnTo>
                    <a:pt x="1998282" y="0"/>
                  </a:lnTo>
                  <a:cubicBezTo>
                    <a:pt x="2011742" y="0"/>
                    <a:pt x="2024650" y="5347"/>
                    <a:pt x="2034168" y="14865"/>
                  </a:cubicBezTo>
                  <a:cubicBezTo>
                    <a:pt x="2043686" y="24382"/>
                    <a:pt x="2049032" y="37291"/>
                    <a:pt x="2049032" y="50751"/>
                  </a:cubicBezTo>
                  <a:lnTo>
                    <a:pt x="2049032" y="752441"/>
                  </a:lnTo>
                  <a:cubicBezTo>
                    <a:pt x="2049032" y="765901"/>
                    <a:pt x="2043686" y="778810"/>
                    <a:pt x="2034168" y="788328"/>
                  </a:cubicBezTo>
                  <a:cubicBezTo>
                    <a:pt x="2024650" y="797845"/>
                    <a:pt x="2011742" y="803192"/>
                    <a:pt x="1998282" y="803192"/>
                  </a:cubicBezTo>
                  <a:lnTo>
                    <a:pt x="50751" y="803192"/>
                  </a:lnTo>
                  <a:cubicBezTo>
                    <a:pt x="22722" y="803192"/>
                    <a:pt x="0" y="780470"/>
                    <a:pt x="0" y="752441"/>
                  </a:cubicBezTo>
                  <a:lnTo>
                    <a:pt x="0" y="50751"/>
                  </a:lnTo>
                  <a:cubicBezTo>
                    <a:pt x="0" y="37291"/>
                    <a:pt x="5347" y="24382"/>
                    <a:pt x="14865" y="14865"/>
                  </a:cubicBezTo>
                  <a:cubicBezTo>
                    <a:pt x="24382" y="5347"/>
                    <a:pt x="37291" y="0"/>
                    <a:pt x="507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049033" cy="81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78905" y="6056279"/>
            <a:ext cx="7779920" cy="3049621"/>
            <a:chOff x="0" y="0"/>
            <a:chExt cx="2049033" cy="8031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49032" cy="803192"/>
            </a:xfrm>
            <a:custGeom>
              <a:avLst/>
              <a:gdLst/>
              <a:ahLst/>
              <a:cxnLst/>
              <a:rect r="r" b="b" t="t" l="l"/>
              <a:pathLst>
                <a:path h="803192" w="2049032">
                  <a:moveTo>
                    <a:pt x="50751" y="0"/>
                  </a:moveTo>
                  <a:lnTo>
                    <a:pt x="1998282" y="0"/>
                  </a:lnTo>
                  <a:cubicBezTo>
                    <a:pt x="2011742" y="0"/>
                    <a:pt x="2024650" y="5347"/>
                    <a:pt x="2034168" y="14865"/>
                  </a:cubicBezTo>
                  <a:cubicBezTo>
                    <a:pt x="2043686" y="24382"/>
                    <a:pt x="2049032" y="37291"/>
                    <a:pt x="2049032" y="50751"/>
                  </a:cubicBezTo>
                  <a:lnTo>
                    <a:pt x="2049032" y="752441"/>
                  </a:lnTo>
                  <a:cubicBezTo>
                    <a:pt x="2049032" y="765901"/>
                    <a:pt x="2043686" y="778810"/>
                    <a:pt x="2034168" y="788328"/>
                  </a:cubicBezTo>
                  <a:cubicBezTo>
                    <a:pt x="2024650" y="797845"/>
                    <a:pt x="2011742" y="803192"/>
                    <a:pt x="1998282" y="803192"/>
                  </a:cubicBezTo>
                  <a:lnTo>
                    <a:pt x="50751" y="803192"/>
                  </a:lnTo>
                  <a:cubicBezTo>
                    <a:pt x="22722" y="803192"/>
                    <a:pt x="0" y="780470"/>
                    <a:pt x="0" y="752441"/>
                  </a:cubicBezTo>
                  <a:lnTo>
                    <a:pt x="0" y="50751"/>
                  </a:lnTo>
                  <a:cubicBezTo>
                    <a:pt x="0" y="37291"/>
                    <a:pt x="5347" y="24382"/>
                    <a:pt x="14865" y="14865"/>
                  </a:cubicBezTo>
                  <a:cubicBezTo>
                    <a:pt x="24382" y="5347"/>
                    <a:pt x="37291" y="0"/>
                    <a:pt x="50751" y="0"/>
                  </a:cubicBezTo>
                  <a:close/>
                </a:path>
              </a:pathLst>
            </a:custGeom>
            <a:solidFill>
              <a:srgbClr val="99DC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049033" cy="81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-220637"/>
            <a:ext cx="2688438" cy="2346273"/>
          </a:xfrm>
          <a:custGeom>
            <a:avLst/>
            <a:gdLst/>
            <a:ahLst/>
            <a:cxnLst/>
            <a:rect r="r" b="b" t="t" l="l"/>
            <a:pathLst>
              <a:path h="2346273" w="2688438">
                <a:moveTo>
                  <a:pt x="0" y="0"/>
                </a:moveTo>
                <a:lnTo>
                  <a:pt x="2688438" y="0"/>
                </a:lnTo>
                <a:lnTo>
                  <a:pt x="2688438" y="2346274"/>
                </a:lnTo>
                <a:lnTo>
                  <a:pt x="0" y="2346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59799" y="8475284"/>
            <a:ext cx="999501" cy="1510235"/>
          </a:xfrm>
          <a:custGeom>
            <a:avLst/>
            <a:gdLst/>
            <a:ahLst/>
            <a:cxnLst/>
            <a:rect r="r" b="b" t="t" l="l"/>
            <a:pathLst>
              <a:path h="1510235" w="999501">
                <a:moveTo>
                  <a:pt x="0" y="0"/>
                </a:moveTo>
                <a:lnTo>
                  <a:pt x="999501" y="0"/>
                </a:lnTo>
                <a:lnTo>
                  <a:pt x="999501" y="1510235"/>
                </a:lnTo>
                <a:lnTo>
                  <a:pt x="0" y="15102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163558" y="1802282"/>
            <a:ext cx="696223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etropix"/>
              </a:rPr>
              <a:t>HELLO THERE!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11941" y="6412690"/>
            <a:ext cx="7113848" cy="228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I'm Rain, and I'll be sharing with you our business plan.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Follow us at @reallygreatsite 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Public Sans"/>
              </a:rPr>
              <a:t>to learn more.</a:t>
            </a:r>
            <a:r>
              <a:rPr lang="en-US" sz="3500">
                <a:solidFill>
                  <a:srgbClr val="000000"/>
                </a:solidFill>
                <a:latin typeface="Public Sans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5353" y="3530826"/>
            <a:ext cx="15402453" cy="6391792"/>
            <a:chOff x="0" y="0"/>
            <a:chExt cx="4056613" cy="16834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56613" cy="1683435"/>
            </a:xfrm>
            <a:custGeom>
              <a:avLst/>
              <a:gdLst/>
              <a:ahLst/>
              <a:cxnLst/>
              <a:rect r="r" b="b" t="t" l="l"/>
              <a:pathLst>
                <a:path h="1683435" w="4056613">
                  <a:moveTo>
                    <a:pt x="25635" y="0"/>
                  </a:moveTo>
                  <a:lnTo>
                    <a:pt x="4030978" y="0"/>
                  </a:lnTo>
                  <a:cubicBezTo>
                    <a:pt x="4037777" y="0"/>
                    <a:pt x="4044298" y="2701"/>
                    <a:pt x="4049105" y="7508"/>
                  </a:cubicBezTo>
                  <a:cubicBezTo>
                    <a:pt x="4053913" y="12316"/>
                    <a:pt x="4056613" y="18836"/>
                    <a:pt x="4056613" y="25635"/>
                  </a:cubicBezTo>
                  <a:lnTo>
                    <a:pt x="4056613" y="1657800"/>
                  </a:lnTo>
                  <a:cubicBezTo>
                    <a:pt x="4056613" y="1671958"/>
                    <a:pt x="4045136" y="1683435"/>
                    <a:pt x="4030978" y="1683435"/>
                  </a:cubicBezTo>
                  <a:lnTo>
                    <a:pt x="25635" y="1683435"/>
                  </a:lnTo>
                  <a:cubicBezTo>
                    <a:pt x="11477" y="1683435"/>
                    <a:pt x="0" y="1671958"/>
                    <a:pt x="0" y="1657800"/>
                  </a:cubicBezTo>
                  <a:lnTo>
                    <a:pt x="0" y="25635"/>
                  </a:lnTo>
                  <a:cubicBezTo>
                    <a:pt x="0" y="11477"/>
                    <a:pt x="11477" y="0"/>
                    <a:pt x="256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056613" cy="1692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82953" y="3378426"/>
            <a:ext cx="15402453" cy="6391792"/>
            <a:chOff x="0" y="0"/>
            <a:chExt cx="4056613" cy="16834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56613" cy="1683435"/>
            </a:xfrm>
            <a:custGeom>
              <a:avLst/>
              <a:gdLst/>
              <a:ahLst/>
              <a:cxnLst/>
              <a:rect r="r" b="b" t="t" l="l"/>
              <a:pathLst>
                <a:path h="1683435" w="4056613">
                  <a:moveTo>
                    <a:pt x="25635" y="0"/>
                  </a:moveTo>
                  <a:lnTo>
                    <a:pt x="4030978" y="0"/>
                  </a:lnTo>
                  <a:cubicBezTo>
                    <a:pt x="4037777" y="0"/>
                    <a:pt x="4044298" y="2701"/>
                    <a:pt x="4049105" y="7508"/>
                  </a:cubicBezTo>
                  <a:cubicBezTo>
                    <a:pt x="4053913" y="12316"/>
                    <a:pt x="4056613" y="18836"/>
                    <a:pt x="4056613" y="25635"/>
                  </a:cubicBezTo>
                  <a:lnTo>
                    <a:pt x="4056613" y="1657800"/>
                  </a:lnTo>
                  <a:cubicBezTo>
                    <a:pt x="4056613" y="1671958"/>
                    <a:pt x="4045136" y="1683435"/>
                    <a:pt x="4030978" y="1683435"/>
                  </a:cubicBezTo>
                  <a:lnTo>
                    <a:pt x="25635" y="1683435"/>
                  </a:lnTo>
                  <a:cubicBezTo>
                    <a:pt x="11477" y="1683435"/>
                    <a:pt x="0" y="1671958"/>
                    <a:pt x="0" y="1657800"/>
                  </a:cubicBezTo>
                  <a:lnTo>
                    <a:pt x="0" y="25635"/>
                  </a:lnTo>
                  <a:cubicBezTo>
                    <a:pt x="0" y="11477"/>
                    <a:pt x="11477" y="0"/>
                    <a:pt x="256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056613" cy="1692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949573" y="3636069"/>
          <a:ext cx="14748860" cy="5782848"/>
        </p:xfrm>
        <a:graphic>
          <a:graphicData uri="http://schemas.openxmlformats.org/drawingml/2006/table">
            <a:tbl>
              <a:tblPr/>
              <a:tblGrid>
                <a:gridCol w="7374430"/>
                <a:gridCol w="7374430"/>
              </a:tblGrid>
              <a:tr h="19276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ublic Sans"/>
                        </a:rPr>
                        <a:t>Write the problem here and elaborate on it.</a:t>
                      </a:r>
                      <a:endParaRPr lang="en-US" sz="1100"/>
                    </a:p>
                  </a:txBody>
                  <a:tcPr marL="173516" marR="173516" marT="173516" marB="17351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ublic Sans"/>
                        </a:rPr>
                        <a:t>Discuss an existing alternative people use to address the problem.</a:t>
                      </a:r>
                      <a:endParaRPr lang="en-US" sz="1100"/>
                    </a:p>
                  </a:txBody>
                  <a:tcPr marL="173516" marR="173516" marT="173516" marB="17351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6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ublic Sans"/>
                        </a:rPr>
                        <a:t>Write the problem here and elaborate on it.</a:t>
                      </a:r>
                      <a:endParaRPr lang="en-US" sz="1100"/>
                    </a:p>
                  </a:txBody>
                  <a:tcPr marL="173516" marR="173516" marT="173516" marB="17351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ublic Sans"/>
                        </a:rPr>
                        <a:t>Discuss an existing alternative people use to address the problem.</a:t>
                      </a:r>
                      <a:endParaRPr lang="en-US" sz="1100"/>
                    </a:p>
                  </a:txBody>
                  <a:tcPr marL="173516" marR="173516" marT="173516" marB="17351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6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ublic Sans"/>
                        </a:rPr>
                        <a:t>Write the problem here and elaborate on it.</a:t>
                      </a:r>
                      <a:endParaRPr lang="en-US" sz="1100"/>
                    </a:p>
                  </a:txBody>
                  <a:tcPr marL="173516" marR="173516" marT="173516" marB="17351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ublic Sans"/>
                        </a:rPr>
                        <a:t>Discuss an existing alternative people use to address the problem.</a:t>
                      </a:r>
                      <a:endParaRPr lang="en-US" sz="1100"/>
                    </a:p>
                  </a:txBody>
                  <a:tcPr marL="173516" marR="173516" marT="173516" marB="17351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482953" y="260957"/>
            <a:ext cx="15554853" cy="2897091"/>
          </a:xfrm>
          <a:custGeom>
            <a:avLst/>
            <a:gdLst/>
            <a:ahLst/>
            <a:cxnLst/>
            <a:rect r="r" b="b" t="t" l="l"/>
            <a:pathLst>
              <a:path h="2897091" w="15554853">
                <a:moveTo>
                  <a:pt x="0" y="0"/>
                </a:moveTo>
                <a:lnTo>
                  <a:pt x="15554853" y="0"/>
                </a:lnTo>
                <a:lnTo>
                  <a:pt x="15554853" y="2897091"/>
                </a:lnTo>
                <a:lnTo>
                  <a:pt x="0" y="289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27976" y="0"/>
            <a:ext cx="5777879" cy="5995912"/>
          </a:xfrm>
          <a:custGeom>
            <a:avLst/>
            <a:gdLst/>
            <a:ahLst/>
            <a:cxnLst/>
            <a:rect r="r" b="b" t="t" l="l"/>
            <a:pathLst>
              <a:path h="5995912" w="5777879">
                <a:moveTo>
                  <a:pt x="0" y="0"/>
                </a:moveTo>
                <a:lnTo>
                  <a:pt x="5777878" y="0"/>
                </a:lnTo>
                <a:lnTo>
                  <a:pt x="5777878" y="5995912"/>
                </a:lnTo>
                <a:lnTo>
                  <a:pt x="0" y="5995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01843" y="509353"/>
            <a:ext cx="11181840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Retropix"/>
              </a:rPr>
              <a:t>PROBLEMS AND 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Retropix"/>
              </a:rPr>
              <a:t>EXISTING ALTERNATIVES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689" y="1776512"/>
            <a:ext cx="9061532" cy="7809393"/>
          </a:xfrm>
          <a:custGeom>
            <a:avLst/>
            <a:gdLst/>
            <a:ahLst/>
            <a:cxnLst/>
            <a:rect r="r" b="b" t="t" l="l"/>
            <a:pathLst>
              <a:path h="7809393" w="9061532">
                <a:moveTo>
                  <a:pt x="0" y="0"/>
                </a:moveTo>
                <a:lnTo>
                  <a:pt x="9061532" y="0"/>
                </a:lnTo>
                <a:lnTo>
                  <a:pt x="9061532" y="7809393"/>
                </a:lnTo>
                <a:lnTo>
                  <a:pt x="0" y="7809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9419" y="2688958"/>
            <a:ext cx="3856435" cy="5599825"/>
            <a:chOff x="0" y="0"/>
            <a:chExt cx="5141914" cy="7466433"/>
          </a:xfrm>
        </p:grpSpPr>
        <p:pic>
          <p:nvPicPr>
            <p:cNvPr name="Picture 4" id="4">
              <a:hlinkClick action="ppaction://media"/>
            </p:cNvPr>
            <p:cNvPicPr>
              <a:picLocks noChangeAspect="true"/>
            </p:cNvPicPr>
            <p:nvPr>
              <a:videoFile r:link="rId5"/>
              <p:extLst>
                <p:ext uri="{DAA4B4D4-6D71-4841-9C94-3DE7FCFB9230}">
                  <p14:media xmlns:p14="http://schemas.microsoft.com/office/powerpoint/2010/main" r:embed="rId6"/>
                </p:ext>
              </p:extLst>
            </p:nvPr>
          </p:nvPicPr>
          <p:blipFill>
            <a:blip r:embed="rId4"/>
            <a:srcRect l="0" t="8615" r="0" b="8615"/>
            <a:stretch>
              <a:fillRect/>
            </a:stretch>
          </p:blipFill>
          <p:spPr>
            <a:xfrm flipH="false" flipV="false">
              <a:off x="0" y="0"/>
              <a:ext cx="5141914" cy="746643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317435" y="1928912"/>
            <a:ext cx="7559277" cy="2222673"/>
            <a:chOff x="0" y="0"/>
            <a:chExt cx="1990921" cy="5853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0921" cy="585395"/>
            </a:xfrm>
            <a:custGeom>
              <a:avLst/>
              <a:gdLst/>
              <a:ahLst/>
              <a:cxnLst/>
              <a:rect r="r" b="b" t="t" l="l"/>
              <a:pathLst>
                <a:path h="585395" w="1990921">
                  <a:moveTo>
                    <a:pt x="52232" y="0"/>
                  </a:moveTo>
                  <a:lnTo>
                    <a:pt x="1938688" y="0"/>
                  </a:lnTo>
                  <a:cubicBezTo>
                    <a:pt x="1952541" y="0"/>
                    <a:pt x="1965827" y="5503"/>
                    <a:pt x="1975622" y="15298"/>
                  </a:cubicBezTo>
                  <a:cubicBezTo>
                    <a:pt x="1985418" y="25094"/>
                    <a:pt x="1990921" y="38379"/>
                    <a:pt x="1990921" y="52232"/>
                  </a:cubicBezTo>
                  <a:lnTo>
                    <a:pt x="1990921" y="533163"/>
                  </a:lnTo>
                  <a:cubicBezTo>
                    <a:pt x="1990921" y="562010"/>
                    <a:pt x="1967535" y="585395"/>
                    <a:pt x="1938688" y="585395"/>
                  </a:cubicBezTo>
                  <a:lnTo>
                    <a:pt x="52232" y="585395"/>
                  </a:lnTo>
                  <a:cubicBezTo>
                    <a:pt x="38379" y="585395"/>
                    <a:pt x="25094" y="579892"/>
                    <a:pt x="15298" y="570097"/>
                  </a:cubicBezTo>
                  <a:cubicBezTo>
                    <a:pt x="5503" y="560301"/>
                    <a:pt x="0" y="547016"/>
                    <a:pt x="0" y="533163"/>
                  </a:cubicBezTo>
                  <a:lnTo>
                    <a:pt x="0" y="52232"/>
                  </a:lnTo>
                  <a:cubicBezTo>
                    <a:pt x="0" y="38379"/>
                    <a:pt x="5503" y="25094"/>
                    <a:pt x="15298" y="15298"/>
                  </a:cubicBezTo>
                  <a:cubicBezTo>
                    <a:pt x="25094" y="5503"/>
                    <a:pt x="38379" y="0"/>
                    <a:pt x="5223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990921" cy="594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65035" y="1776512"/>
            <a:ext cx="7559277" cy="2222673"/>
            <a:chOff x="0" y="0"/>
            <a:chExt cx="1990921" cy="5853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0921" cy="585395"/>
            </a:xfrm>
            <a:custGeom>
              <a:avLst/>
              <a:gdLst/>
              <a:ahLst/>
              <a:cxnLst/>
              <a:rect r="r" b="b" t="t" l="l"/>
              <a:pathLst>
                <a:path h="585395" w="1990921">
                  <a:moveTo>
                    <a:pt x="52232" y="0"/>
                  </a:moveTo>
                  <a:lnTo>
                    <a:pt x="1938688" y="0"/>
                  </a:lnTo>
                  <a:cubicBezTo>
                    <a:pt x="1952541" y="0"/>
                    <a:pt x="1965827" y="5503"/>
                    <a:pt x="1975622" y="15298"/>
                  </a:cubicBezTo>
                  <a:cubicBezTo>
                    <a:pt x="1985418" y="25094"/>
                    <a:pt x="1990921" y="38379"/>
                    <a:pt x="1990921" y="52232"/>
                  </a:cubicBezTo>
                  <a:lnTo>
                    <a:pt x="1990921" y="533163"/>
                  </a:lnTo>
                  <a:cubicBezTo>
                    <a:pt x="1990921" y="562010"/>
                    <a:pt x="1967535" y="585395"/>
                    <a:pt x="1938688" y="585395"/>
                  </a:cubicBezTo>
                  <a:lnTo>
                    <a:pt x="52232" y="585395"/>
                  </a:lnTo>
                  <a:cubicBezTo>
                    <a:pt x="38379" y="585395"/>
                    <a:pt x="25094" y="579892"/>
                    <a:pt x="15298" y="570097"/>
                  </a:cubicBezTo>
                  <a:cubicBezTo>
                    <a:pt x="5503" y="560301"/>
                    <a:pt x="0" y="547016"/>
                    <a:pt x="0" y="533163"/>
                  </a:cubicBezTo>
                  <a:lnTo>
                    <a:pt x="0" y="52232"/>
                  </a:lnTo>
                  <a:cubicBezTo>
                    <a:pt x="0" y="38379"/>
                    <a:pt x="5503" y="25094"/>
                    <a:pt x="15298" y="15298"/>
                  </a:cubicBezTo>
                  <a:cubicBezTo>
                    <a:pt x="25094" y="5503"/>
                    <a:pt x="38379" y="0"/>
                    <a:pt x="52232" y="0"/>
                  </a:cubicBezTo>
                  <a:close/>
                </a:path>
              </a:pathLst>
            </a:custGeom>
            <a:solidFill>
              <a:srgbClr val="FBA7E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990921" cy="594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17435" y="4605158"/>
            <a:ext cx="7559277" cy="2222673"/>
            <a:chOff x="0" y="0"/>
            <a:chExt cx="1990921" cy="585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0921" cy="585395"/>
            </a:xfrm>
            <a:custGeom>
              <a:avLst/>
              <a:gdLst/>
              <a:ahLst/>
              <a:cxnLst/>
              <a:rect r="r" b="b" t="t" l="l"/>
              <a:pathLst>
                <a:path h="585395" w="1990921">
                  <a:moveTo>
                    <a:pt x="52232" y="0"/>
                  </a:moveTo>
                  <a:lnTo>
                    <a:pt x="1938688" y="0"/>
                  </a:lnTo>
                  <a:cubicBezTo>
                    <a:pt x="1952541" y="0"/>
                    <a:pt x="1965827" y="5503"/>
                    <a:pt x="1975622" y="15298"/>
                  </a:cubicBezTo>
                  <a:cubicBezTo>
                    <a:pt x="1985418" y="25094"/>
                    <a:pt x="1990921" y="38379"/>
                    <a:pt x="1990921" y="52232"/>
                  </a:cubicBezTo>
                  <a:lnTo>
                    <a:pt x="1990921" y="533163"/>
                  </a:lnTo>
                  <a:cubicBezTo>
                    <a:pt x="1990921" y="562010"/>
                    <a:pt x="1967535" y="585395"/>
                    <a:pt x="1938688" y="585395"/>
                  </a:cubicBezTo>
                  <a:lnTo>
                    <a:pt x="52232" y="585395"/>
                  </a:lnTo>
                  <a:cubicBezTo>
                    <a:pt x="38379" y="585395"/>
                    <a:pt x="25094" y="579892"/>
                    <a:pt x="15298" y="570097"/>
                  </a:cubicBezTo>
                  <a:cubicBezTo>
                    <a:pt x="5503" y="560301"/>
                    <a:pt x="0" y="547016"/>
                    <a:pt x="0" y="533163"/>
                  </a:cubicBezTo>
                  <a:lnTo>
                    <a:pt x="0" y="52232"/>
                  </a:lnTo>
                  <a:cubicBezTo>
                    <a:pt x="0" y="38379"/>
                    <a:pt x="5503" y="25094"/>
                    <a:pt x="15298" y="15298"/>
                  </a:cubicBezTo>
                  <a:cubicBezTo>
                    <a:pt x="25094" y="5503"/>
                    <a:pt x="38379" y="0"/>
                    <a:pt x="5223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990921" cy="594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65035" y="4452758"/>
            <a:ext cx="7559277" cy="2222673"/>
            <a:chOff x="0" y="0"/>
            <a:chExt cx="1990921" cy="5853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0921" cy="585395"/>
            </a:xfrm>
            <a:custGeom>
              <a:avLst/>
              <a:gdLst/>
              <a:ahLst/>
              <a:cxnLst/>
              <a:rect r="r" b="b" t="t" l="l"/>
              <a:pathLst>
                <a:path h="585395" w="1990921">
                  <a:moveTo>
                    <a:pt x="52232" y="0"/>
                  </a:moveTo>
                  <a:lnTo>
                    <a:pt x="1938688" y="0"/>
                  </a:lnTo>
                  <a:cubicBezTo>
                    <a:pt x="1952541" y="0"/>
                    <a:pt x="1965827" y="5503"/>
                    <a:pt x="1975622" y="15298"/>
                  </a:cubicBezTo>
                  <a:cubicBezTo>
                    <a:pt x="1985418" y="25094"/>
                    <a:pt x="1990921" y="38379"/>
                    <a:pt x="1990921" y="52232"/>
                  </a:cubicBezTo>
                  <a:lnTo>
                    <a:pt x="1990921" y="533163"/>
                  </a:lnTo>
                  <a:cubicBezTo>
                    <a:pt x="1990921" y="562010"/>
                    <a:pt x="1967535" y="585395"/>
                    <a:pt x="1938688" y="585395"/>
                  </a:cubicBezTo>
                  <a:lnTo>
                    <a:pt x="52232" y="585395"/>
                  </a:lnTo>
                  <a:cubicBezTo>
                    <a:pt x="38379" y="585395"/>
                    <a:pt x="25094" y="579892"/>
                    <a:pt x="15298" y="570097"/>
                  </a:cubicBezTo>
                  <a:cubicBezTo>
                    <a:pt x="5503" y="560301"/>
                    <a:pt x="0" y="547016"/>
                    <a:pt x="0" y="533163"/>
                  </a:cubicBezTo>
                  <a:lnTo>
                    <a:pt x="0" y="52232"/>
                  </a:lnTo>
                  <a:cubicBezTo>
                    <a:pt x="0" y="38379"/>
                    <a:pt x="5503" y="25094"/>
                    <a:pt x="15298" y="15298"/>
                  </a:cubicBezTo>
                  <a:cubicBezTo>
                    <a:pt x="25094" y="5503"/>
                    <a:pt x="38379" y="0"/>
                    <a:pt x="52232" y="0"/>
                  </a:cubicBezTo>
                  <a:close/>
                </a:path>
              </a:pathLst>
            </a:custGeom>
            <a:solidFill>
              <a:srgbClr val="FBA7E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990921" cy="594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17435" y="7281405"/>
            <a:ext cx="7559277" cy="2222673"/>
            <a:chOff x="0" y="0"/>
            <a:chExt cx="1990921" cy="5853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90921" cy="585395"/>
            </a:xfrm>
            <a:custGeom>
              <a:avLst/>
              <a:gdLst/>
              <a:ahLst/>
              <a:cxnLst/>
              <a:rect r="r" b="b" t="t" l="l"/>
              <a:pathLst>
                <a:path h="585395" w="1990921">
                  <a:moveTo>
                    <a:pt x="52232" y="0"/>
                  </a:moveTo>
                  <a:lnTo>
                    <a:pt x="1938688" y="0"/>
                  </a:lnTo>
                  <a:cubicBezTo>
                    <a:pt x="1952541" y="0"/>
                    <a:pt x="1965827" y="5503"/>
                    <a:pt x="1975622" y="15298"/>
                  </a:cubicBezTo>
                  <a:cubicBezTo>
                    <a:pt x="1985418" y="25094"/>
                    <a:pt x="1990921" y="38379"/>
                    <a:pt x="1990921" y="52232"/>
                  </a:cubicBezTo>
                  <a:lnTo>
                    <a:pt x="1990921" y="533163"/>
                  </a:lnTo>
                  <a:cubicBezTo>
                    <a:pt x="1990921" y="562010"/>
                    <a:pt x="1967535" y="585395"/>
                    <a:pt x="1938688" y="585395"/>
                  </a:cubicBezTo>
                  <a:lnTo>
                    <a:pt x="52232" y="585395"/>
                  </a:lnTo>
                  <a:cubicBezTo>
                    <a:pt x="38379" y="585395"/>
                    <a:pt x="25094" y="579892"/>
                    <a:pt x="15298" y="570097"/>
                  </a:cubicBezTo>
                  <a:cubicBezTo>
                    <a:pt x="5503" y="560301"/>
                    <a:pt x="0" y="547016"/>
                    <a:pt x="0" y="533163"/>
                  </a:cubicBezTo>
                  <a:lnTo>
                    <a:pt x="0" y="52232"/>
                  </a:lnTo>
                  <a:cubicBezTo>
                    <a:pt x="0" y="38379"/>
                    <a:pt x="5503" y="25094"/>
                    <a:pt x="15298" y="15298"/>
                  </a:cubicBezTo>
                  <a:cubicBezTo>
                    <a:pt x="25094" y="5503"/>
                    <a:pt x="38379" y="0"/>
                    <a:pt x="5223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990921" cy="594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165035" y="7129005"/>
            <a:ext cx="7559277" cy="2222673"/>
            <a:chOff x="0" y="0"/>
            <a:chExt cx="1990921" cy="5853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90921" cy="585395"/>
            </a:xfrm>
            <a:custGeom>
              <a:avLst/>
              <a:gdLst/>
              <a:ahLst/>
              <a:cxnLst/>
              <a:rect r="r" b="b" t="t" l="l"/>
              <a:pathLst>
                <a:path h="585395" w="1990921">
                  <a:moveTo>
                    <a:pt x="52232" y="0"/>
                  </a:moveTo>
                  <a:lnTo>
                    <a:pt x="1938688" y="0"/>
                  </a:lnTo>
                  <a:cubicBezTo>
                    <a:pt x="1952541" y="0"/>
                    <a:pt x="1965827" y="5503"/>
                    <a:pt x="1975622" y="15298"/>
                  </a:cubicBezTo>
                  <a:cubicBezTo>
                    <a:pt x="1985418" y="25094"/>
                    <a:pt x="1990921" y="38379"/>
                    <a:pt x="1990921" y="52232"/>
                  </a:cubicBezTo>
                  <a:lnTo>
                    <a:pt x="1990921" y="533163"/>
                  </a:lnTo>
                  <a:cubicBezTo>
                    <a:pt x="1990921" y="562010"/>
                    <a:pt x="1967535" y="585395"/>
                    <a:pt x="1938688" y="585395"/>
                  </a:cubicBezTo>
                  <a:lnTo>
                    <a:pt x="52232" y="585395"/>
                  </a:lnTo>
                  <a:cubicBezTo>
                    <a:pt x="38379" y="585395"/>
                    <a:pt x="25094" y="579892"/>
                    <a:pt x="15298" y="570097"/>
                  </a:cubicBezTo>
                  <a:cubicBezTo>
                    <a:pt x="5503" y="560301"/>
                    <a:pt x="0" y="547016"/>
                    <a:pt x="0" y="533163"/>
                  </a:cubicBezTo>
                  <a:lnTo>
                    <a:pt x="0" y="52232"/>
                  </a:lnTo>
                  <a:cubicBezTo>
                    <a:pt x="0" y="38379"/>
                    <a:pt x="5503" y="25094"/>
                    <a:pt x="15298" y="15298"/>
                  </a:cubicBezTo>
                  <a:cubicBezTo>
                    <a:pt x="25094" y="5503"/>
                    <a:pt x="38379" y="0"/>
                    <a:pt x="52232" y="0"/>
                  </a:cubicBezTo>
                  <a:close/>
                </a:path>
              </a:pathLst>
            </a:custGeom>
            <a:solidFill>
              <a:srgbClr val="FBA7E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990921" cy="594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12789" y="2056845"/>
            <a:ext cx="6646511" cy="1662007"/>
            <a:chOff x="0" y="0"/>
            <a:chExt cx="8862015" cy="221600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006122"/>
              <a:ext cx="8862015" cy="1209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</a:rPr>
                <a:t>Write the proposed business solution here and elaborate on it.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95250"/>
              <a:ext cx="8862015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Retropix"/>
                </a:rPr>
                <a:t>Solution 1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829255" y="-198890"/>
            <a:ext cx="2877347" cy="2887848"/>
          </a:xfrm>
          <a:custGeom>
            <a:avLst/>
            <a:gdLst/>
            <a:ahLst/>
            <a:cxnLst/>
            <a:rect r="r" b="b" t="t" l="l"/>
            <a:pathLst>
              <a:path h="2887848" w="2877347">
                <a:moveTo>
                  <a:pt x="0" y="0"/>
                </a:moveTo>
                <a:lnTo>
                  <a:pt x="2877347" y="0"/>
                </a:lnTo>
                <a:lnTo>
                  <a:pt x="2877347" y="2887848"/>
                </a:lnTo>
                <a:lnTo>
                  <a:pt x="0" y="2887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63689" y="152400"/>
            <a:ext cx="778184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Retropix"/>
              </a:rPr>
              <a:t>SOLUTION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621418" y="4733092"/>
            <a:ext cx="6646511" cy="1662007"/>
            <a:chOff x="0" y="0"/>
            <a:chExt cx="8862015" cy="2216009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1006122"/>
              <a:ext cx="8862015" cy="1209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</a:rPr>
                <a:t>Write the proposed business solution here and elaborate on it.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95250"/>
              <a:ext cx="8862015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Retropix"/>
                </a:rPr>
                <a:t>Solution 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621418" y="7408856"/>
            <a:ext cx="6646511" cy="1662007"/>
            <a:chOff x="0" y="0"/>
            <a:chExt cx="8862015" cy="221600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1006122"/>
              <a:ext cx="8862015" cy="1209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</a:rPr>
                <a:t>Write the proposed business solution here and elaborate on it.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-95250"/>
              <a:ext cx="8862015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Retropix"/>
                </a:rPr>
                <a:t>Solution 1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769" y="6232151"/>
            <a:ext cx="18288000" cy="3907790"/>
            <a:chOff x="0" y="0"/>
            <a:chExt cx="4816593" cy="1029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29212"/>
            </a:xfrm>
            <a:custGeom>
              <a:avLst/>
              <a:gdLst/>
              <a:ahLst/>
              <a:cxnLst/>
              <a:rect r="r" b="b" t="t" l="l"/>
              <a:pathLst>
                <a:path h="1029212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07622"/>
                  </a:lnTo>
                  <a:cubicBezTo>
                    <a:pt x="4816592" y="1019546"/>
                    <a:pt x="4806926" y="1029212"/>
                    <a:pt x="4795002" y="1029212"/>
                  </a:cubicBezTo>
                  <a:lnTo>
                    <a:pt x="21590" y="1029212"/>
                  </a:lnTo>
                  <a:cubicBezTo>
                    <a:pt x="9666" y="1029212"/>
                    <a:pt x="0" y="1019546"/>
                    <a:pt x="0" y="100762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03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6379210"/>
            <a:ext cx="18288000" cy="3907790"/>
            <a:chOff x="0" y="0"/>
            <a:chExt cx="4816593" cy="10292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029212"/>
            </a:xfrm>
            <a:custGeom>
              <a:avLst/>
              <a:gdLst/>
              <a:ahLst/>
              <a:cxnLst/>
              <a:rect r="r" b="b" t="t" l="l"/>
              <a:pathLst>
                <a:path h="1029212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07622"/>
                  </a:lnTo>
                  <a:cubicBezTo>
                    <a:pt x="4816592" y="1019546"/>
                    <a:pt x="4806926" y="1029212"/>
                    <a:pt x="4795002" y="1029212"/>
                  </a:cubicBezTo>
                  <a:lnTo>
                    <a:pt x="21590" y="1029212"/>
                  </a:lnTo>
                  <a:cubicBezTo>
                    <a:pt x="9666" y="1029212"/>
                    <a:pt x="0" y="1019546"/>
                    <a:pt x="0" y="100762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B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816593" cy="103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4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9033295">
            <a:off x="11650966" y="-1306678"/>
            <a:ext cx="6672605" cy="9267506"/>
          </a:xfrm>
          <a:custGeom>
            <a:avLst/>
            <a:gdLst/>
            <a:ahLst/>
            <a:cxnLst/>
            <a:rect r="r" b="b" t="t" l="l"/>
            <a:pathLst>
              <a:path h="9267506" w="6672605">
                <a:moveTo>
                  <a:pt x="0" y="0"/>
                </a:moveTo>
                <a:lnTo>
                  <a:pt x="6672605" y="0"/>
                </a:lnTo>
                <a:lnTo>
                  <a:pt x="6672605" y="9267507"/>
                </a:lnTo>
                <a:lnTo>
                  <a:pt x="0" y="9267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769" y="4498601"/>
            <a:ext cx="13471071" cy="1371600"/>
          </a:xfrm>
          <a:custGeom>
            <a:avLst/>
            <a:gdLst/>
            <a:ahLst/>
            <a:cxnLst/>
            <a:rect r="r" b="b" t="t" l="l"/>
            <a:pathLst>
              <a:path h="1371600" w="13471071">
                <a:moveTo>
                  <a:pt x="0" y="0"/>
                </a:moveTo>
                <a:lnTo>
                  <a:pt x="13471072" y="0"/>
                </a:lnTo>
                <a:lnTo>
                  <a:pt x="13471072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62423" y="4470026"/>
            <a:ext cx="774434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KEY METRICS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1469" y="8278869"/>
            <a:ext cx="4881704" cy="137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Public Sans"/>
              </a:rPr>
              <a:t>Write the measure of success for your business product or service.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1469" y="7429606"/>
            <a:ext cx="488170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Public Sans Bold"/>
              </a:rPr>
              <a:t>Key Metric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65917" y="8278869"/>
            <a:ext cx="4881704" cy="137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Public Sans"/>
                <a:hlinkClick r:id="rId7" tooltip="https://canv.am/campaign-wiki"/>
              </a:rPr>
              <a:t>Write the measure of success for your business product or service.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5917" y="7429606"/>
            <a:ext cx="488170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Public Sans Bold"/>
              </a:rPr>
              <a:t>Key Metric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40365" y="8278869"/>
            <a:ext cx="4881704" cy="137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Public Sans"/>
              </a:rPr>
              <a:t>Write the measure of success for your business product or service.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40365" y="7429606"/>
            <a:ext cx="488170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Public Sans Bold"/>
              </a:rPr>
              <a:t>Key Metric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712" y="7698434"/>
            <a:ext cx="3278298" cy="3278298"/>
          </a:xfrm>
          <a:custGeom>
            <a:avLst/>
            <a:gdLst/>
            <a:ahLst/>
            <a:cxnLst/>
            <a:rect r="r" b="b" t="t" l="l"/>
            <a:pathLst>
              <a:path h="3278298" w="3278298">
                <a:moveTo>
                  <a:pt x="0" y="0"/>
                </a:moveTo>
                <a:lnTo>
                  <a:pt x="3278298" y="0"/>
                </a:lnTo>
                <a:lnTo>
                  <a:pt x="3278298" y="3278298"/>
                </a:lnTo>
                <a:lnTo>
                  <a:pt x="0" y="327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2692" y="1347146"/>
            <a:ext cx="12722616" cy="7911154"/>
          </a:xfrm>
          <a:custGeom>
            <a:avLst/>
            <a:gdLst/>
            <a:ahLst/>
            <a:cxnLst/>
            <a:rect r="r" b="b" t="t" l="l"/>
            <a:pathLst>
              <a:path h="7911154" w="12722616">
                <a:moveTo>
                  <a:pt x="0" y="0"/>
                </a:moveTo>
                <a:lnTo>
                  <a:pt x="12722616" y="0"/>
                </a:lnTo>
                <a:lnTo>
                  <a:pt x="12722616" y="7911154"/>
                </a:lnTo>
                <a:lnTo>
                  <a:pt x="0" y="7911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54507" y="0"/>
            <a:ext cx="3300712" cy="3300712"/>
          </a:xfrm>
          <a:custGeom>
            <a:avLst/>
            <a:gdLst/>
            <a:ahLst/>
            <a:cxnLst/>
            <a:rect r="r" b="b" t="t" l="l"/>
            <a:pathLst>
              <a:path h="3300712" w="3300712">
                <a:moveTo>
                  <a:pt x="0" y="0"/>
                </a:moveTo>
                <a:lnTo>
                  <a:pt x="3300711" y="0"/>
                </a:lnTo>
                <a:lnTo>
                  <a:pt x="3300711" y="3300712"/>
                </a:lnTo>
                <a:lnTo>
                  <a:pt x="0" y="33007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60754" y="2427098"/>
            <a:ext cx="9766493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etropix"/>
              </a:rPr>
              <a:t>Write the company's unique value proposition.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1052" y="7266634"/>
            <a:ext cx="9884561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Public Sans"/>
              </a:rPr>
              <a:t>Turn an unaware visitor into an interested customer by expounding on your company’s compelling, unique value proposition here.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301133" y="4075992"/>
            <a:ext cx="7681362" cy="5246370"/>
            <a:chOff x="0" y="0"/>
            <a:chExt cx="7620000" cy="52044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20000" cy="4668520"/>
            </a:xfrm>
            <a:custGeom>
              <a:avLst/>
              <a:gdLst/>
              <a:ahLst/>
              <a:cxnLst/>
              <a:rect r="r" b="b" t="t" l="l"/>
              <a:pathLst>
                <a:path h="4668520" w="7620000">
                  <a:moveTo>
                    <a:pt x="0" y="0"/>
                  </a:moveTo>
                  <a:lnTo>
                    <a:pt x="7620000" y="0"/>
                  </a:lnTo>
                  <a:lnTo>
                    <a:pt x="7620000" y="4668520"/>
                  </a:lnTo>
                  <a:lnTo>
                    <a:pt x="0" y="4668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668520"/>
              <a:ext cx="7620000" cy="535940"/>
            </a:xfrm>
            <a:custGeom>
              <a:avLst/>
              <a:gdLst/>
              <a:ahLst/>
              <a:cxnLst/>
              <a:rect r="r" b="b" t="t" l="l"/>
              <a:pathLst>
                <a:path h="535940" w="7620000">
                  <a:moveTo>
                    <a:pt x="0" y="0"/>
                  </a:moveTo>
                  <a:lnTo>
                    <a:pt x="7620000" y="0"/>
                  </a:lnTo>
                  <a:lnTo>
                    <a:pt x="7620000" y="535940"/>
                  </a:lnTo>
                  <a:lnTo>
                    <a:pt x="0" y="535940"/>
                  </a:lnTo>
                  <a:close/>
                </a:path>
              </a:pathLst>
            </a:custGeom>
            <a:solidFill>
              <a:srgbClr val="6D6E7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00" y="4842510"/>
              <a:ext cx="6755130" cy="187960"/>
            </a:xfrm>
            <a:custGeom>
              <a:avLst/>
              <a:gdLst/>
              <a:ahLst/>
              <a:cxnLst/>
              <a:rect r="r" b="b" t="t" l="l"/>
              <a:pathLst>
                <a:path h="187960" w="6755130">
                  <a:moveTo>
                    <a:pt x="4968240" y="93980"/>
                  </a:moveTo>
                  <a:cubicBezTo>
                    <a:pt x="4968240" y="146050"/>
                    <a:pt x="4926330" y="187960"/>
                    <a:pt x="4874260" y="187960"/>
                  </a:cubicBezTo>
                  <a:lnTo>
                    <a:pt x="93980" y="187960"/>
                  </a:lnTo>
                  <a:cubicBezTo>
                    <a:pt x="41910" y="187960"/>
                    <a:pt x="0" y="146050"/>
                    <a:pt x="0" y="93980"/>
                  </a:cubicBezTo>
                  <a:cubicBezTo>
                    <a:pt x="0" y="41910"/>
                    <a:pt x="41910" y="0"/>
                    <a:pt x="93980" y="0"/>
                  </a:cubicBezTo>
                  <a:lnTo>
                    <a:pt x="4875530" y="0"/>
                  </a:lnTo>
                  <a:cubicBezTo>
                    <a:pt x="4926330" y="1270"/>
                    <a:pt x="4968240" y="43180"/>
                    <a:pt x="4968240" y="93980"/>
                  </a:cubicBezTo>
                  <a:close/>
                  <a:moveTo>
                    <a:pt x="6755130" y="93980"/>
                  </a:moveTo>
                  <a:cubicBezTo>
                    <a:pt x="6755130" y="146050"/>
                    <a:pt x="6713220" y="187960"/>
                    <a:pt x="6661150" y="187960"/>
                  </a:cubicBezTo>
                  <a:lnTo>
                    <a:pt x="5876290" y="187960"/>
                  </a:lnTo>
                  <a:cubicBezTo>
                    <a:pt x="5824220" y="187960"/>
                    <a:pt x="5782310" y="146050"/>
                    <a:pt x="5782310" y="93980"/>
                  </a:cubicBezTo>
                  <a:cubicBezTo>
                    <a:pt x="5782310" y="41910"/>
                    <a:pt x="5824220" y="0"/>
                    <a:pt x="5876290" y="0"/>
                  </a:cubicBezTo>
                  <a:lnTo>
                    <a:pt x="6661150" y="0"/>
                  </a:lnTo>
                  <a:cubicBezTo>
                    <a:pt x="6713220" y="1270"/>
                    <a:pt x="6755130" y="43180"/>
                    <a:pt x="6755130" y="93980"/>
                  </a:cubicBez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16280" y="4898390"/>
              <a:ext cx="6282690" cy="78740"/>
            </a:xfrm>
            <a:custGeom>
              <a:avLst/>
              <a:gdLst/>
              <a:ahLst/>
              <a:cxnLst/>
              <a:rect r="r" b="b" t="t" l="l"/>
              <a:pathLst>
                <a:path h="78740" w="6282690">
                  <a:moveTo>
                    <a:pt x="3718560" y="78740"/>
                  </a:moveTo>
                  <a:lnTo>
                    <a:pt x="39370" y="78740"/>
                  </a:lnTo>
                  <a:cubicBezTo>
                    <a:pt x="17780" y="78740"/>
                    <a:pt x="0" y="60960"/>
                    <a:pt x="0" y="39370"/>
                  </a:cubicBezTo>
                  <a:cubicBezTo>
                    <a:pt x="0" y="17780"/>
                    <a:pt x="17780" y="0"/>
                    <a:pt x="39370" y="0"/>
                  </a:cubicBezTo>
                  <a:lnTo>
                    <a:pt x="3718560" y="0"/>
                  </a:lnTo>
                  <a:cubicBezTo>
                    <a:pt x="3740150" y="0"/>
                    <a:pt x="3757930" y="17780"/>
                    <a:pt x="3757930" y="39370"/>
                  </a:cubicBezTo>
                  <a:cubicBezTo>
                    <a:pt x="3757930" y="60960"/>
                    <a:pt x="3740150" y="78740"/>
                    <a:pt x="3718560" y="78740"/>
                  </a:cubicBezTo>
                  <a:close/>
                  <a:moveTo>
                    <a:pt x="6243320" y="78740"/>
                  </a:moveTo>
                  <a:lnTo>
                    <a:pt x="5807710" y="78740"/>
                  </a:lnTo>
                  <a:cubicBezTo>
                    <a:pt x="5786120" y="78740"/>
                    <a:pt x="5768340" y="60960"/>
                    <a:pt x="5768340" y="39370"/>
                  </a:cubicBezTo>
                  <a:cubicBezTo>
                    <a:pt x="5768340" y="17780"/>
                    <a:pt x="5786120" y="0"/>
                    <a:pt x="5807710" y="0"/>
                  </a:cubicBezTo>
                  <a:lnTo>
                    <a:pt x="6243320" y="0"/>
                  </a:lnTo>
                  <a:cubicBezTo>
                    <a:pt x="6264910" y="0"/>
                    <a:pt x="6282690" y="17780"/>
                    <a:pt x="6282690" y="39370"/>
                  </a:cubicBezTo>
                  <a:cubicBezTo>
                    <a:pt x="6282690" y="60960"/>
                    <a:pt x="6266180" y="78740"/>
                    <a:pt x="6243320" y="78740"/>
                  </a:cubicBezTo>
                  <a:close/>
                </a:path>
              </a:pathLst>
            </a:custGeom>
            <a:solidFill>
              <a:srgbClr val="C8D0D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298190" y="1993900"/>
              <a:ext cx="1023620" cy="1023620"/>
            </a:xfrm>
            <a:custGeom>
              <a:avLst/>
              <a:gdLst/>
              <a:ahLst/>
              <a:cxnLst/>
              <a:rect r="r" b="b" t="t" l="l"/>
              <a:pathLst>
                <a:path h="1023620" w="1023620">
                  <a:moveTo>
                    <a:pt x="511810" y="0"/>
                  </a:moveTo>
                  <a:cubicBezTo>
                    <a:pt x="228600" y="0"/>
                    <a:pt x="0" y="228600"/>
                    <a:pt x="0" y="511810"/>
                  </a:cubicBezTo>
                  <a:cubicBezTo>
                    <a:pt x="0" y="795020"/>
                    <a:pt x="229870" y="1023620"/>
                    <a:pt x="511810" y="1023620"/>
                  </a:cubicBezTo>
                  <a:cubicBezTo>
                    <a:pt x="795020" y="1023620"/>
                    <a:pt x="1023620" y="795020"/>
                    <a:pt x="1023620" y="511810"/>
                  </a:cubicBezTo>
                  <a:cubicBezTo>
                    <a:pt x="1023620" y="228600"/>
                    <a:pt x="795020" y="0"/>
                    <a:pt x="511810" y="0"/>
                  </a:cubicBezTo>
                  <a:close/>
                  <a:moveTo>
                    <a:pt x="382270" y="806450"/>
                  </a:moveTo>
                  <a:lnTo>
                    <a:pt x="382270" y="232410"/>
                  </a:lnTo>
                  <a:lnTo>
                    <a:pt x="802640" y="519430"/>
                  </a:lnTo>
                  <a:lnTo>
                    <a:pt x="382270" y="806450"/>
                  </a:lnTo>
                  <a:close/>
                </a:path>
              </a:pathLst>
            </a:custGeom>
            <a:solidFill>
              <a:srgbClr val="C8D0D8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69581" y="0"/>
            <a:ext cx="15948837" cy="10287000"/>
            <a:chOff x="0" y="0"/>
            <a:chExt cx="6350000" cy="40957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862" r="0" b="-886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BD2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FFC5DE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280901" y="8785898"/>
            <a:ext cx="10537681" cy="1072928"/>
          </a:xfrm>
          <a:custGeom>
            <a:avLst/>
            <a:gdLst/>
            <a:ahLst/>
            <a:cxnLst/>
            <a:rect r="r" b="b" t="t" l="l"/>
            <a:pathLst>
              <a:path h="1072928" w="10537681">
                <a:moveTo>
                  <a:pt x="0" y="0"/>
                </a:moveTo>
                <a:lnTo>
                  <a:pt x="10537681" y="0"/>
                </a:lnTo>
                <a:lnTo>
                  <a:pt x="10537681" y="1072928"/>
                </a:lnTo>
                <a:lnTo>
                  <a:pt x="0" y="1072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36782" y="8969937"/>
            <a:ext cx="842591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Public Sans"/>
              </a:rPr>
              <a:t>Write a Heading 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DAGEW68BfGM</dc:identifier>
  <dcterms:modified xsi:type="dcterms:W3CDTF">2011-08-01T06:04:30Z</dcterms:modified>
  <cp:revision>1</cp:revision>
  <dc:title>Copy of Pink, Blue and Yellow Cute Retro Illustrative Web Project Proposal Presentation</dc:title>
</cp:coreProperties>
</file>